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7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5.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6.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68.xml" ContentType="application/vnd.openxmlformats-officedocument.presentationml.tags+xml"/>
  <Override PartName="/ppt/tags/tag3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3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tags/tag51.xml" ContentType="application/vnd.openxmlformats-officedocument.presentationml.tags+xml"/>
  <Override PartName="/ppt/tags/tag52.xml" ContentType="application/vnd.openxmlformats-officedocument.presentationml.tags+xml"/>
  <Override PartName="/ppt/tags/tag42.xml" ContentType="application/vnd.openxmlformats-officedocument.presentationml.tags+xml"/>
  <Override PartName="/ppt/tags/tag40.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43.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26.xml" ContentType="application/vnd.openxmlformats-officedocument.presentationml.tags+xml"/>
  <Override PartName="/ppt/tags/tag34.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45.xml" ContentType="application/vnd.openxmlformats-officedocument.presentationml.tags+xml"/>
  <Override PartName="/ppt/tags/tag59.xml" ContentType="application/vnd.openxmlformats-officedocument.presentationml.tags+xml"/>
  <Override PartName="/ppt/tags/tag46.xml" ContentType="application/vnd.openxmlformats-officedocument.presentationml.tags+xml"/>
  <Override PartName="/ppt/tags/tag60.xml" ContentType="application/vnd.openxmlformats-officedocument.presentationml.tags+xml"/>
  <Override PartName="/ppt/tags/tag37.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41.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47.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48.xml" ContentType="application/vnd.openxmlformats-officedocument.presentationml.tags+xml"/>
  <Override PartName="/ppt/tags/tag67.xml" ContentType="application/vnd.openxmlformats-officedocument.presentationml.tags+xml"/>
  <Override PartName="/ppt/tags/tag35.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69" r:id="rId5"/>
    <p:sldMasterId id="2147483678" r:id="rId6"/>
    <p:sldMasterId id="2147483751" r:id="rId7"/>
  </p:sldMasterIdLst>
  <p:notesMasterIdLst>
    <p:notesMasterId r:id="rId29"/>
  </p:notesMasterIdLst>
  <p:handoutMasterIdLst>
    <p:handoutMasterId r:id="rId30"/>
  </p:handoutMasterIdLst>
  <p:sldIdLst>
    <p:sldId id="838839988" r:id="rId8"/>
    <p:sldId id="2134804190" r:id="rId9"/>
    <p:sldId id="2134804188" r:id="rId10"/>
    <p:sldId id="2134804196" r:id="rId11"/>
    <p:sldId id="2134804207" r:id="rId12"/>
    <p:sldId id="2134804197" r:id="rId13"/>
    <p:sldId id="2134804199" r:id="rId14"/>
    <p:sldId id="2134804200" r:id="rId15"/>
    <p:sldId id="2134804201" r:id="rId16"/>
    <p:sldId id="2134804202" r:id="rId17"/>
    <p:sldId id="2134804204" r:id="rId18"/>
    <p:sldId id="2134804185" r:id="rId19"/>
    <p:sldId id="2134804186" r:id="rId20"/>
    <p:sldId id="2134804187" r:id="rId21"/>
    <p:sldId id="2134804193" r:id="rId22"/>
    <p:sldId id="2134804191" r:id="rId23"/>
    <p:sldId id="2134804192" r:id="rId24"/>
    <p:sldId id="2134804208" r:id="rId25"/>
    <p:sldId id="2134804209" r:id="rId26"/>
    <p:sldId id="2134804210" r:id="rId27"/>
    <p:sldId id="2134804211" r:id="rId28"/>
  </p:sldIdLst>
  <p:sldSz cx="12192000" cy="6858000"/>
  <p:notesSz cx="7315200" cy="96012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laudia Lindemann" initials="CL" lastIdx="1" clrIdx="6">
    <p:extLst>
      <p:ext uri="{19B8F6BF-5375-455C-9EA6-DF929625EA0E}">
        <p15:presenceInfo xmlns:p15="http://schemas.microsoft.com/office/powerpoint/2012/main" userId="S::claudia.lindemann_biontech.de#ext#@granzerconsulting.onmicrosoft.com::e4b6901c-66fe-4748-90f4-510a6398ec81" providerId="AD"/>
      </p:ext>
    </p:extLst>
  </p:cmAuthor>
  <p:cmAuthor id="1" name="Heinrich, Kirstin" initials="HK" lastIdx="24" clrIdx="0"/>
  <p:cmAuthor id="8" name="Constanze Blume" initials="CB" lastIdx="3" clrIdx="7">
    <p:extLst>
      <p:ext uri="{19B8F6BF-5375-455C-9EA6-DF929625EA0E}">
        <p15:presenceInfo xmlns:p15="http://schemas.microsoft.com/office/powerpoint/2012/main" userId="S-1-5-21-256007231-606144650-1207297085-17438" providerId="AD"/>
      </p:ext>
    </p:extLst>
  </p:cmAuthor>
  <p:cmAuthor id="2" name="Payne, Lara Joan" initials="PLJ" lastIdx="6" clrIdx="1"/>
  <p:cmAuthor id="9" name="Michael Sych" initials="MS" lastIdx="2" clrIdx="8">
    <p:extLst>
      <p:ext uri="{19B8F6BF-5375-455C-9EA6-DF929625EA0E}">
        <p15:presenceInfo xmlns:p15="http://schemas.microsoft.com/office/powerpoint/2012/main" userId="S::sych@granzer.biz::67635fe7-7891-4d2f-9a9d-55b18cddd379" providerId="AD"/>
      </p:ext>
    </p:extLst>
  </p:cmAuthor>
  <p:cmAuthor id="3" name="Pearlman, Marina" initials="PM" lastIdx="1" clrIdx="2"/>
  <p:cmAuthor id="4" name="Rosmarie Gudenus" initials="RG" lastIdx="6" clrIdx="3">
    <p:extLst>
      <p:ext uri="{19B8F6BF-5375-455C-9EA6-DF929625EA0E}">
        <p15:presenceInfo xmlns:p15="http://schemas.microsoft.com/office/powerpoint/2012/main" userId="S-1-5-21-2196982804-1837409391-2736022862-2680" providerId="AD"/>
      </p:ext>
    </p:extLst>
  </p:cmAuthor>
  <p:cmAuthor id="5" name="Sych, Michael" initials="SM" lastIdx="7" clrIdx="4">
    <p:extLst>
      <p:ext uri="{19B8F6BF-5375-455C-9EA6-DF929625EA0E}">
        <p15:presenceInfo xmlns:p15="http://schemas.microsoft.com/office/powerpoint/2012/main" userId="S-1-5-21-2196982804-1837409391-2736022862-1170" providerId="AD"/>
      </p:ext>
    </p:extLst>
  </p:cmAuthor>
  <p:cmAuthor id="6" name="Ruben Rizzi" initials="RR" lastIdx="6" clrIdx="5">
    <p:extLst>
      <p:ext uri="{19B8F6BF-5375-455C-9EA6-DF929625EA0E}">
        <p15:presenceInfo xmlns:p15="http://schemas.microsoft.com/office/powerpoint/2012/main" userId="S-1-5-21-256007231-606144650-1207297085-309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CC"/>
    <a:srgbClr val="99FF66"/>
    <a:srgbClr val="D9E1F2"/>
    <a:srgbClr val="005A64"/>
    <a:srgbClr val="E7F1F2"/>
    <a:srgbClr val="CBE1E4"/>
    <a:srgbClr val="002060"/>
    <a:srgbClr val="99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4FCD00-5368-422A-BE4F-0C5E402D0A2E}" vWet="1" dt="2020-11-25T17:22:12.181"/>
    <p1510:client id="{27D38F0C-76E2-46C5-8D3D-AFA0089533C6}" v="21" dt="2020-11-25T21:30:28.381"/>
    <p1510:client id="{2BFD72F3-9500-C185-83DF-06BFF13E3DBE}" v="689" dt="2020-11-25T14:48:21.278"/>
    <p1510:client id="{35620AAE-4B1A-456C-93B8-2EE363F7125B}" vWet="1" dt="2020-11-25T17:21:49.210"/>
    <p1510:client id="{3F02BB1F-285C-4042-A6FA-1CD85FEB024E}" v="138" dt="2020-11-25T17:35:29.712"/>
    <p1510:client id="{635CE309-F629-4772-9D6B-EB3A0604529E}" v="1" dt="2020-11-25T21:14:49.150"/>
    <p1510:client id="{63BC06F8-6DAA-4172-BC27-D51529CE6FBF}" v="1238" dt="2020-11-25T22:45:09.990"/>
    <p1510:client id="{6774535A-475B-4ACD-9520-1E21CBAE9F17}" v="1718" dt="2020-11-25T16:25:06.164"/>
    <p1510:client id="{8CB4597C-8E14-DE85-5A11-41552F696D3F}" v="4" dt="2020-11-25T14:14:01.332"/>
    <p1510:client id="{9B45EA28-25DB-2946-9C2A-05CCA43A54E5}" v="16" dt="2020-11-25T16:54:51.272"/>
    <p1510:client id="{A0AE51A3-E88D-70A1-D442-6C19C5DF63EA}" v="20" dt="2020-11-26T09:56:24.317"/>
    <p1510:client id="{A3A4F8D3-CD02-3587-0D01-F9C0AE30C8C8}" v="519" dt="2020-11-26T09:32:45.719"/>
    <p1510:client id="{AAB6B0D1-8188-42DC-A968-49396A94BCD8}" v="1572" vWet="1573" dt="2020-11-25T17:21:42.202"/>
    <p1510:client id="{C6235C9D-867F-8660-CABB-AE631B5B6387}" v="319" dt="2020-11-25T14:56:02.789"/>
    <p1510:client id="{E9EB4A95-3A78-4626-9DEA-7E20B5B01905}" v="2307" dt="2020-11-25T21:43:13.756"/>
    <p1510:client id="{F21E1E9E-85D2-4702-A368-83FED1387BBC}" v="3114" dt="2020-11-25T23:08:32.18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1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ustomXml" Target="../customXml/item4.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Sych" userId="S::sych_granzer.biz#ext#@pfizer.onmicrosoft.com::2d391971-f019-4605-b444-50e979cd8d63" providerId="AD" clId="Web-{2BFD72F3-9500-C185-83DF-06BFF13E3DBE}"/>
    <pc:docChg chg="modSld">
      <pc:chgData name="Michael Sych" userId="S::sych_granzer.biz#ext#@pfizer.onmicrosoft.com::2d391971-f019-4605-b444-50e979cd8d63" providerId="AD" clId="Web-{2BFD72F3-9500-C185-83DF-06BFF13E3DBE}" dt="2020-11-25T14:48:21.278" v="683" actId="20577"/>
      <pc:docMkLst>
        <pc:docMk/>
      </pc:docMkLst>
      <pc:sldChg chg="modSp">
        <pc:chgData name="Michael Sych" userId="S::sych_granzer.biz#ext#@pfizer.onmicrosoft.com::2d391971-f019-4605-b444-50e979cd8d63" providerId="AD" clId="Web-{2BFD72F3-9500-C185-83DF-06BFF13E3DBE}" dt="2020-11-25T14:19:05.423" v="53" actId="14100"/>
        <pc:sldMkLst>
          <pc:docMk/>
          <pc:sldMk cId="2999578052" sldId="2134804188"/>
        </pc:sldMkLst>
        <pc:spChg chg="mod">
          <ac:chgData name="Michael Sych" userId="S::sych_granzer.biz#ext#@pfizer.onmicrosoft.com::2d391971-f019-4605-b444-50e979cd8d63" providerId="AD" clId="Web-{2BFD72F3-9500-C185-83DF-06BFF13E3DBE}" dt="2020-11-25T14:19:05.423" v="53" actId="14100"/>
          <ac:spMkLst>
            <pc:docMk/>
            <pc:sldMk cId="2999578052" sldId="2134804188"/>
            <ac:spMk id="5" creationId="{00000000-0000-0000-0000-000000000000}"/>
          </ac:spMkLst>
        </pc:spChg>
      </pc:sldChg>
      <pc:sldChg chg="modSp">
        <pc:chgData name="Michael Sych" userId="S::sych_granzer.biz#ext#@pfizer.onmicrosoft.com::2d391971-f019-4605-b444-50e979cd8d63" providerId="AD" clId="Web-{2BFD72F3-9500-C185-83DF-06BFF13E3DBE}" dt="2020-11-25T14:26:48.106" v="220" actId="20577"/>
        <pc:sldMkLst>
          <pc:docMk/>
          <pc:sldMk cId="4005353933" sldId="2134804193"/>
        </pc:sldMkLst>
        <pc:spChg chg="mod">
          <ac:chgData name="Michael Sych" userId="S::sych_granzer.biz#ext#@pfizer.onmicrosoft.com::2d391971-f019-4605-b444-50e979cd8d63" providerId="AD" clId="Web-{2BFD72F3-9500-C185-83DF-06BFF13E3DBE}" dt="2020-11-25T14:26:48.106" v="220" actId="20577"/>
          <ac:spMkLst>
            <pc:docMk/>
            <pc:sldMk cId="4005353933" sldId="2134804193"/>
            <ac:spMk id="5" creationId="{00000000-0000-0000-0000-000000000000}"/>
          </ac:spMkLst>
        </pc:spChg>
      </pc:sldChg>
      <pc:sldChg chg="modSp">
        <pc:chgData name="Michael Sych" userId="S::sych_granzer.biz#ext#@pfizer.onmicrosoft.com::2d391971-f019-4605-b444-50e979cd8d63" providerId="AD" clId="Web-{2BFD72F3-9500-C185-83DF-06BFF13E3DBE}" dt="2020-11-25T14:19:11.845" v="54" actId="14100"/>
        <pc:sldMkLst>
          <pc:docMk/>
          <pc:sldMk cId="2924054416" sldId="2134804196"/>
        </pc:sldMkLst>
        <pc:spChg chg="mod">
          <ac:chgData name="Michael Sych" userId="S::sych_granzer.biz#ext#@pfizer.onmicrosoft.com::2d391971-f019-4605-b444-50e979cd8d63" providerId="AD" clId="Web-{2BFD72F3-9500-C185-83DF-06BFF13E3DBE}" dt="2020-11-25T14:19:11.845" v="54" actId="14100"/>
          <ac:spMkLst>
            <pc:docMk/>
            <pc:sldMk cId="2924054416" sldId="2134804196"/>
            <ac:spMk id="5" creationId="{00000000-0000-0000-0000-000000000000}"/>
          </ac:spMkLst>
        </pc:spChg>
      </pc:sldChg>
      <pc:sldChg chg="modSp">
        <pc:chgData name="Michael Sych" userId="S::sych_granzer.biz#ext#@pfizer.onmicrosoft.com::2d391971-f019-4605-b444-50e979cd8d63" providerId="AD" clId="Web-{2BFD72F3-9500-C185-83DF-06BFF13E3DBE}" dt="2020-11-25T14:19:24.048" v="55" actId="14100"/>
        <pc:sldMkLst>
          <pc:docMk/>
          <pc:sldMk cId="533348258" sldId="2134804198"/>
        </pc:sldMkLst>
        <pc:spChg chg="mod">
          <ac:chgData name="Michael Sych" userId="S::sych_granzer.biz#ext#@pfizer.onmicrosoft.com::2d391971-f019-4605-b444-50e979cd8d63" providerId="AD" clId="Web-{2BFD72F3-9500-C185-83DF-06BFF13E3DBE}" dt="2020-11-25T14:19:24.048" v="55" actId="14100"/>
          <ac:spMkLst>
            <pc:docMk/>
            <pc:sldMk cId="533348258" sldId="2134804198"/>
            <ac:spMk id="5" creationId="{00000000-0000-0000-0000-000000000000}"/>
          </ac:spMkLst>
        </pc:spChg>
      </pc:sldChg>
      <pc:sldChg chg="modSp">
        <pc:chgData name="Michael Sych" userId="S::sych_granzer.biz#ext#@pfizer.onmicrosoft.com::2d391971-f019-4605-b444-50e979cd8d63" providerId="AD" clId="Web-{2BFD72F3-9500-C185-83DF-06BFF13E3DBE}" dt="2020-11-25T14:19:28.564" v="56" actId="14100"/>
        <pc:sldMkLst>
          <pc:docMk/>
          <pc:sldMk cId="2356877307" sldId="2134804199"/>
        </pc:sldMkLst>
        <pc:spChg chg="mod">
          <ac:chgData name="Michael Sych" userId="S::sych_granzer.biz#ext#@pfizer.onmicrosoft.com::2d391971-f019-4605-b444-50e979cd8d63" providerId="AD" clId="Web-{2BFD72F3-9500-C185-83DF-06BFF13E3DBE}" dt="2020-11-25T14:19:28.564" v="56" actId="14100"/>
          <ac:spMkLst>
            <pc:docMk/>
            <pc:sldMk cId="2356877307" sldId="2134804199"/>
            <ac:spMk id="5" creationId="{00000000-0000-0000-0000-000000000000}"/>
          </ac:spMkLst>
        </pc:spChg>
      </pc:sldChg>
      <pc:sldChg chg="modSp">
        <pc:chgData name="Michael Sych" userId="S::sych_granzer.biz#ext#@pfizer.onmicrosoft.com::2d391971-f019-4605-b444-50e979cd8d63" providerId="AD" clId="Web-{2BFD72F3-9500-C185-83DF-06BFF13E3DBE}" dt="2020-11-25T14:18:51.391" v="52" actId="14100"/>
        <pc:sldMkLst>
          <pc:docMk/>
          <pc:sldMk cId="1217906257" sldId="2134804200"/>
        </pc:sldMkLst>
        <pc:spChg chg="mod">
          <ac:chgData name="Michael Sych" userId="S::sych_granzer.biz#ext#@pfizer.onmicrosoft.com::2d391971-f019-4605-b444-50e979cd8d63" providerId="AD" clId="Web-{2BFD72F3-9500-C185-83DF-06BFF13E3DBE}" dt="2020-11-25T14:18:51.391" v="52" actId="14100"/>
          <ac:spMkLst>
            <pc:docMk/>
            <pc:sldMk cId="1217906257" sldId="2134804200"/>
            <ac:spMk id="5" creationId="{00000000-0000-0000-0000-000000000000}"/>
          </ac:spMkLst>
        </pc:spChg>
      </pc:sldChg>
      <pc:sldChg chg="modSp">
        <pc:chgData name="Michael Sych" userId="S::sych_granzer.biz#ext#@pfizer.onmicrosoft.com::2d391971-f019-4605-b444-50e979cd8d63" providerId="AD" clId="Web-{2BFD72F3-9500-C185-83DF-06BFF13E3DBE}" dt="2020-11-25T14:19:39.439" v="57" actId="14100"/>
        <pc:sldMkLst>
          <pc:docMk/>
          <pc:sldMk cId="788180106" sldId="2134804201"/>
        </pc:sldMkLst>
        <pc:spChg chg="mod">
          <ac:chgData name="Michael Sych" userId="S::sych_granzer.biz#ext#@pfizer.onmicrosoft.com::2d391971-f019-4605-b444-50e979cd8d63" providerId="AD" clId="Web-{2BFD72F3-9500-C185-83DF-06BFF13E3DBE}" dt="2020-11-25T14:19:39.439" v="57" actId="14100"/>
          <ac:spMkLst>
            <pc:docMk/>
            <pc:sldMk cId="788180106" sldId="2134804201"/>
            <ac:spMk id="5" creationId="{00000000-0000-0000-0000-000000000000}"/>
          </ac:spMkLst>
        </pc:spChg>
      </pc:sldChg>
      <pc:sldChg chg="delSp modSp">
        <pc:chgData name="Michael Sych" userId="S::sych_granzer.biz#ext#@pfizer.onmicrosoft.com::2d391971-f019-4605-b444-50e979cd8d63" providerId="AD" clId="Web-{2BFD72F3-9500-C185-83DF-06BFF13E3DBE}" dt="2020-11-25T14:37:05.527" v="681" actId="20577"/>
        <pc:sldMkLst>
          <pc:docMk/>
          <pc:sldMk cId="3668979222" sldId="2134804202"/>
        </pc:sldMkLst>
        <pc:spChg chg="mod">
          <ac:chgData name="Michael Sych" userId="S::sych_granzer.biz#ext#@pfizer.onmicrosoft.com::2d391971-f019-4605-b444-50e979cd8d63" providerId="AD" clId="Web-{2BFD72F3-9500-C185-83DF-06BFF13E3DBE}" dt="2020-11-25T14:37:05.527" v="681" actId="20577"/>
          <ac:spMkLst>
            <pc:docMk/>
            <pc:sldMk cId="3668979222" sldId="2134804202"/>
            <ac:spMk id="5" creationId="{00000000-0000-0000-0000-000000000000}"/>
          </ac:spMkLst>
        </pc:spChg>
        <pc:spChg chg="del">
          <ac:chgData name="Michael Sych" userId="S::sych_granzer.biz#ext#@pfizer.onmicrosoft.com::2d391971-f019-4605-b444-50e979cd8d63" providerId="AD" clId="Web-{2BFD72F3-9500-C185-83DF-06BFF13E3DBE}" dt="2020-11-25T14:28:47.234" v="253"/>
          <ac:spMkLst>
            <pc:docMk/>
            <pc:sldMk cId="3668979222" sldId="2134804202"/>
            <ac:spMk id="6" creationId="{4B96A27A-9F35-4839-A22D-550543FD8843}"/>
          </ac:spMkLst>
        </pc:spChg>
      </pc:sldChg>
    </pc:docChg>
  </pc:docChgLst>
  <pc:docChgLst>
    <pc:chgData name="Denton, Mary E" userId="5c2989ad-cecd-4b52-89e2-69a74f0994aa" providerId="ADAL" clId="{3F02BB1F-285C-4042-A6FA-1CD85FEB024E}"/>
    <pc:docChg chg="undo addSld modSld">
      <pc:chgData name="Denton, Mary E" userId="5c2989ad-cecd-4b52-89e2-69a74f0994aa" providerId="ADAL" clId="{3F02BB1F-285C-4042-A6FA-1CD85FEB024E}" dt="2020-11-25T17:35:29.712" v="136" actId="20577"/>
      <pc:docMkLst>
        <pc:docMk/>
      </pc:docMkLst>
      <pc:sldChg chg="addSp delSp modSp add mod">
        <pc:chgData name="Denton, Mary E" userId="5c2989ad-cecd-4b52-89e2-69a74f0994aa" providerId="ADAL" clId="{3F02BB1F-285C-4042-A6FA-1CD85FEB024E}" dt="2020-11-25T17:35:29.712" v="136" actId="20577"/>
        <pc:sldMkLst>
          <pc:docMk/>
          <pc:sldMk cId="1394541961" sldId="2134804205"/>
        </pc:sldMkLst>
        <pc:spChg chg="mod">
          <ac:chgData name="Denton, Mary E" userId="5c2989ad-cecd-4b52-89e2-69a74f0994aa" providerId="ADAL" clId="{3F02BB1F-285C-4042-A6FA-1CD85FEB024E}" dt="2020-11-25T17:14:07.106" v="48" actId="20577"/>
          <ac:spMkLst>
            <pc:docMk/>
            <pc:sldMk cId="1394541961" sldId="2134804205"/>
            <ac:spMk id="2" creationId="{905F20C4-21E4-4AEA-8B81-8077427D3D3D}"/>
          </ac:spMkLst>
        </pc:spChg>
        <pc:graphicFrameChg chg="add mod modGraphic">
          <ac:chgData name="Denton, Mary E" userId="5c2989ad-cecd-4b52-89e2-69a74f0994aa" providerId="ADAL" clId="{3F02BB1F-285C-4042-A6FA-1CD85FEB024E}" dt="2020-11-25T17:35:29.712" v="136" actId="20577"/>
          <ac:graphicFrameMkLst>
            <pc:docMk/>
            <pc:sldMk cId="1394541961" sldId="2134804205"/>
            <ac:graphicFrameMk id="3" creationId="{71982AAD-D98E-4FD7-9228-37F6560DF019}"/>
          </ac:graphicFrameMkLst>
        </pc:graphicFrameChg>
        <pc:graphicFrameChg chg="add del mod">
          <ac:chgData name="Denton, Mary E" userId="5c2989ad-cecd-4b52-89e2-69a74f0994aa" providerId="ADAL" clId="{3F02BB1F-285C-4042-A6FA-1CD85FEB024E}" dt="2020-11-25T17:24:50.835" v="121" actId="478"/>
          <ac:graphicFrameMkLst>
            <pc:docMk/>
            <pc:sldMk cId="1394541961" sldId="2134804205"/>
            <ac:graphicFrameMk id="5" creationId="{F092C846-8B34-40E2-B093-FA46B8D99DFD}"/>
          </ac:graphicFrameMkLst>
        </pc:graphicFrameChg>
        <pc:graphicFrameChg chg="add mod">
          <ac:chgData name="Denton, Mary E" userId="5c2989ad-cecd-4b52-89e2-69a74f0994aa" providerId="ADAL" clId="{3F02BB1F-285C-4042-A6FA-1CD85FEB024E}" dt="2020-11-25T17:33:45.211" v="124" actId="1076"/>
          <ac:graphicFrameMkLst>
            <pc:docMk/>
            <pc:sldMk cId="1394541961" sldId="2134804205"/>
            <ac:graphicFrameMk id="6" creationId="{F092C846-8B34-40E2-B093-FA46B8D99DFD}"/>
          </ac:graphicFrameMkLst>
        </pc:graphicFrameChg>
      </pc:sldChg>
    </pc:docChg>
  </pc:docChgLst>
  <pc:docChgLst>
    <pc:chgData name="Sperry, Justin" userId="2387208f-bf70-40f1-9c66-4eec2c6bd2ee" providerId="ADAL" clId="{F21E1E9E-85D2-4702-A368-83FED1387BBC}"/>
    <pc:docChg chg="undo custSel addSld delSld modSld sldOrd">
      <pc:chgData name="Sperry, Justin" userId="2387208f-bf70-40f1-9c66-4eec2c6bd2ee" providerId="ADAL" clId="{F21E1E9E-85D2-4702-A368-83FED1387BBC}" dt="2020-11-25T23:08:32.188" v="3108" actId="20577"/>
      <pc:docMkLst>
        <pc:docMk/>
      </pc:docMkLst>
      <pc:sldChg chg="del">
        <pc:chgData name="Sperry, Justin" userId="2387208f-bf70-40f1-9c66-4eec2c6bd2ee" providerId="ADAL" clId="{F21E1E9E-85D2-4702-A368-83FED1387BBC}" dt="2020-11-25T22:54:05.912" v="2773" actId="2696"/>
        <pc:sldMkLst>
          <pc:docMk/>
          <pc:sldMk cId="2755584446" sldId="2134804195"/>
        </pc:sldMkLst>
      </pc:sldChg>
      <pc:sldChg chg="modSp">
        <pc:chgData name="Sperry, Justin" userId="2387208f-bf70-40f1-9c66-4eec2c6bd2ee" providerId="ADAL" clId="{F21E1E9E-85D2-4702-A368-83FED1387BBC}" dt="2020-11-25T23:08:32.188" v="3108" actId="20577"/>
        <pc:sldMkLst>
          <pc:docMk/>
          <pc:sldMk cId="2924054416" sldId="2134804196"/>
        </pc:sldMkLst>
        <pc:spChg chg="mod">
          <ac:chgData name="Sperry, Justin" userId="2387208f-bf70-40f1-9c66-4eec2c6bd2ee" providerId="ADAL" clId="{F21E1E9E-85D2-4702-A368-83FED1387BBC}" dt="2020-11-25T23:08:32.188" v="3108" actId="20577"/>
          <ac:spMkLst>
            <pc:docMk/>
            <pc:sldMk cId="2924054416" sldId="2134804196"/>
            <ac:spMk id="5" creationId="{00000000-0000-0000-0000-000000000000}"/>
          </ac:spMkLst>
        </pc:spChg>
        <pc:spChg chg="mod">
          <ac:chgData name="Sperry, Justin" userId="2387208f-bf70-40f1-9c66-4eec2c6bd2ee" providerId="ADAL" clId="{F21E1E9E-85D2-4702-A368-83FED1387BBC}" dt="2020-11-25T21:49:29.554" v="291" actId="20577"/>
          <ac:spMkLst>
            <pc:docMk/>
            <pc:sldMk cId="2924054416" sldId="2134804196"/>
            <ac:spMk id="11" creationId="{9B50F3D4-60B3-43EC-BAF1-85E3995F1027}"/>
          </ac:spMkLst>
        </pc:spChg>
      </pc:sldChg>
      <pc:sldChg chg="addSp delSp modSp">
        <pc:chgData name="Sperry, Justin" userId="2387208f-bf70-40f1-9c66-4eec2c6bd2ee" providerId="ADAL" clId="{F21E1E9E-85D2-4702-A368-83FED1387BBC}" dt="2020-11-25T22:27:58.348" v="1546" actId="20577"/>
        <pc:sldMkLst>
          <pc:docMk/>
          <pc:sldMk cId="1700022982" sldId="2134804197"/>
        </pc:sldMkLst>
        <pc:spChg chg="add del mod">
          <ac:chgData name="Sperry, Justin" userId="2387208f-bf70-40f1-9c66-4eec2c6bd2ee" providerId="ADAL" clId="{F21E1E9E-85D2-4702-A368-83FED1387BBC}" dt="2020-11-25T22:14:22.415" v="1206"/>
          <ac:spMkLst>
            <pc:docMk/>
            <pc:sldMk cId="1700022982" sldId="2134804197"/>
            <ac:spMk id="2" creationId="{89F66F3E-6435-4450-9AE3-27CAD66D8475}"/>
          </ac:spMkLst>
        </pc:spChg>
        <pc:spChg chg="del mod">
          <ac:chgData name="Sperry, Justin" userId="2387208f-bf70-40f1-9c66-4eec2c6bd2ee" providerId="ADAL" clId="{F21E1E9E-85D2-4702-A368-83FED1387BBC}" dt="2020-11-25T22:06:05.034" v="868"/>
          <ac:spMkLst>
            <pc:docMk/>
            <pc:sldMk cId="1700022982" sldId="2134804197"/>
            <ac:spMk id="5" creationId="{00000000-0000-0000-0000-000000000000}"/>
          </ac:spMkLst>
        </pc:spChg>
        <pc:spChg chg="add del mod">
          <ac:chgData name="Sperry, Justin" userId="2387208f-bf70-40f1-9c66-4eec2c6bd2ee" providerId="ADAL" clId="{F21E1E9E-85D2-4702-A368-83FED1387BBC}" dt="2020-11-25T22:13:58.041" v="1201"/>
          <ac:spMkLst>
            <pc:docMk/>
            <pc:sldMk cId="1700022982" sldId="2134804197"/>
            <ac:spMk id="8" creationId="{5E19C119-9D43-428D-8D9F-72C02212503F}"/>
          </ac:spMkLst>
        </pc:spChg>
        <pc:spChg chg="add mod">
          <ac:chgData name="Sperry, Justin" userId="2387208f-bf70-40f1-9c66-4eec2c6bd2ee" providerId="ADAL" clId="{F21E1E9E-85D2-4702-A368-83FED1387BBC}" dt="2020-11-25T22:27:58.348" v="1546" actId="20577"/>
          <ac:spMkLst>
            <pc:docMk/>
            <pc:sldMk cId="1700022982" sldId="2134804197"/>
            <ac:spMk id="9" creationId="{C72124C9-3277-456F-9EA8-1E1E322EA4D5}"/>
          </ac:spMkLst>
        </pc:spChg>
        <pc:spChg chg="add del">
          <ac:chgData name="Sperry, Justin" userId="2387208f-bf70-40f1-9c66-4eec2c6bd2ee" providerId="ADAL" clId="{F21E1E9E-85D2-4702-A368-83FED1387BBC}" dt="2020-11-25T22:27:27.919" v="1541"/>
          <ac:spMkLst>
            <pc:docMk/>
            <pc:sldMk cId="1700022982" sldId="2134804197"/>
            <ac:spMk id="13" creationId="{D7117557-4846-473E-8880-2640579DBE58}"/>
          </ac:spMkLst>
        </pc:spChg>
        <pc:picChg chg="add del mod">
          <ac:chgData name="Sperry, Justin" userId="2387208f-bf70-40f1-9c66-4eec2c6bd2ee" providerId="ADAL" clId="{F21E1E9E-85D2-4702-A368-83FED1387BBC}" dt="2020-11-25T21:48:05.442" v="275"/>
          <ac:picMkLst>
            <pc:docMk/>
            <pc:sldMk cId="1700022982" sldId="2134804197"/>
            <ac:picMk id="7" creationId="{6545951F-562D-4197-BA20-77A1FCB9A76D}"/>
          </ac:picMkLst>
        </pc:picChg>
        <pc:picChg chg="add mod">
          <ac:chgData name="Sperry, Justin" userId="2387208f-bf70-40f1-9c66-4eec2c6bd2ee" providerId="ADAL" clId="{F21E1E9E-85D2-4702-A368-83FED1387BBC}" dt="2020-11-25T22:26:33.246" v="1535" actId="14100"/>
          <ac:picMkLst>
            <pc:docMk/>
            <pc:sldMk cId="1700022982" sldId="2134804197"/>
            <ac:picMk id="12" creationId="{35B0C4F4-A593-4F7D-AADB-B6DEA5320C34}"/>
          </ac:picMkLst>
        </pc:picChg>
      </pc:sldChg>
      <pc:sldChg chg="del ord">
        <pc:chgData name="Sperry, Justin" userId="2387208f-bf70-40f1-9c66-4eec2c6bd2ee" providerId="ADAL" clId="{F21E1E9E-85D2-4702-A368-83FED1387BBC}" dt="2020-11-25T22:28:27.643" v="1549" actId="2696"/>
        <pc:sldMkLst>
          <pc:docMk/>
          <pc:sldMk cId="533348258" sldId="2134804198"/>
        </pc:sldMkLst>
      </pc:sldChg>
      <pc:sldChg chg="addSp delSp modSp">
        <pc:chgData name="Sperry, Justin" userId="2387208f-bf70-40f1-9c66-4eec2c6bd2ee" providerId="ADAL" clId="{F21E1E9E-85D2-4702-A368-83FED1387BBC}" dt="2020-11-25T23:03:35.116" v="2796" actId="1076"/>
        <pc:sldMkLst>
          <pc:docMk/>
          <pc:sldMk cId="2356877307" sldId="2134804199"/>
        </pc:sldMkLst>
        <pc:spChg chg="mod">
          <ac:chgData name="Sperry, Justin" userId="2387208f-bf70-40f1-9c66-4eec2c6bd2ee" providerId="ADAL" clId="{F21E1E9E-85D2-4702-A368-83FED1387BBC}" dt="2020-11-25T22:30:27.678" v="1702" actId="20577"/>
          <ac:spMkLst>
            <pc:docMk/>
            <pc:sldMk cId="2356877307" sldId="2134804199"/>
            <ac:spMk id="5" creationId="{00000000-0000-0000-0000-000000000000}"/>
          </ac:spMkLst>
        </pc:spChg>
        <pc:spChg chg="del">
          <ac:chgData name="Sperry, Justin" userId="2387208f-bf70-40f1-9c66-4eec2c6bd2ee" providerId="ADAL" clId="{F21E1E9E-85D2-4702-A368-83FED1387BBC}" dt="2020-11-25T22:30:33.786" v="1703" actId="478"/>
          <ac:spMkLst>
            <pc:docMk/>
            <pc:sldMk cId="2356877307" sldId="2134804199"/>
            <ac:spMk id="6" creationId="{4B96A27A-9F35-4839-A22D-550543FD8843}"/>
          </ac:spMkLst>
        </pc:spChg>
        <pc:graphicFrameChg chg="add mod modGraphic">
          <ac:chgData name="Sperry, Justin" userId="2387208f-bf70-40f1-9c66-4eec2c6bd2ee" providerId="ADAL" clId="{F21E1E9E-85D2-4702-A368-83FED1387BBC}" dt="2020-11-25T23:03:35.116" v="2796" actId="1076"/>
          <ac:graphicFrameMkLst>
            <pc:docMk/>
            <pc:sldMk cId="2356877307" sldId="2134804199"/>
            <ac:graphicFrameMk id="7" creationId="{6B6A3AE1-3218-4914-906D-BFE29BB71532}"/>
          </ac:graphicFrameMkLst>
        </pc:graphicFrameChg>
      </pc:sldChg>
      <pc:sldChg chg="delSp modSp">
        <pc:chgData name="Sperry, Justin" userId="2387208f-bf70-40f1-9c66-4eec2c6bd2ee" providerId="ADAL" clId="{F21E1E9E-85D2-4702-A368-83FED1387BBC}" dt="2020-11-25T22:42:08.010" v="2129" actId="20577"/>
        <pc:sldMkLst>
          <pc:docMk/>
          <pc:sldMk cId="1217906257" sldId="2134804200"/>
        </pc:sldMkLst>
        <pc:spChg chg="mod">
          <ac:chgData name="Sperry, Justin" userId="2387208f-bf70-40f1-9c66-4eec2c6bd2ee" providerId="ADAL" clId="{F21E1E9E-85D2-4702-A368-83FED1387BBC}" dt="2020-11-25T22:42:08.010" v="2129" actId="20577"/>
          <ac:spMkLst>
            <pc:docMk/>
            <pc:sldMk cId="1217906257" sldId="2134804200"/>
            <ac:spMk id="5" creationId="{00000000-0000-0000-0000-000000000000}"/>
          </ac:spMkLst>
        </pc:spChg>
        <pc:graphicFrameChg chg="del">
          <ac:chgData name="Sperry, Justin" userId="2387208f-bf70-40f1-9c66-4eec2c6bd2ee" providerId="ADAL" clId="{F21E1E9E-85D2-4702-A368-83FED1387BBC}" dt="2020-11-25T20:02:41.571" v="273" actId="478"/>
          <ac:graphicFrameMkLst>
            <pc:docMk/>
            <pc:sldMk cId="1217906257" sldId="2134804200"/>
            <ac:graphicFrameMk id="2" creationId="{38B6FE26-E75B-4EA6-9C9B-EA6FE106B3E9}"/>
          </ac:graphicFrameMkLst>
        </pc:graphicFrameChg>
      </pc:sldChg>
      <pc:sldChg chg="addSp delSp modSp">
        <pc:chgData name="Sperry, Justin" userId="2387208f-bf70-40f1-9c66-4eec2c6bd2ee" providerId="ADAL" clId="{F21E1E9E-85D2-4702-A368-83FED1387BBC}" dt="2020-11-25T22:47:36.151" v="2439" actId="1076"/>
        <pc:sldMkLst>
          <pc:docMk/>
          <pc:sldMk cId="788180106" sldId="2134804201"/>
        </pc:sldMkLst>
        <pc:spChg chg="mod">
          <ac:chgData name="Sperry, Justin" userId="2387208f-bf70-40f1-9c66-4eec2c6bd2ee" providerId="ADAL" clId="{F21E1E9E-85D2-4702-A368-83FED1387BBC}" dt="2020-11-25T22:47:12.602" v="2435" actId="20577"/>
          <ac:spMkLst>
            <pc:docMk/>
            <pc:sldMk cId="788180106" sldId="2134804201"/>
            <ac:spMk id="5" creationId="{00000000-0000-0000-0000-000000000000}"/>
          </ac:spMkLst>
        </pc:spChg>
        <pc:spChg chg="del">
          <ac:chgData name="Sperry, Justin" userId="2387208f-bf70-40f1-9c66-4eec2c6bd2ee" providerId="ADAL" clId="{F21E1E9E-85D2-4702-A368-83FED1387BBC}" dt="2020-11-25T22:45:46.041" v="2311" actId="478"/>
          <ac:spMkLst>
            <pc:docMk/>
            <pc:sldMk cId="788180106" sldId="2134804201"/>
            <ac:spMk id="6" creationId="{4B96A27A-9F35-4839-A22D-550543FD8843}"/>
          </ac:spMkLst>
        </pc:spChg>
        <pc:graphicFrameChg chg="add mod modGraphic">
          <ac:chgData name="Sperry, Justin" userId="2387208f-bf70-40f1-9c66-4eec2c6bd2ee" providerId="ADAL" clId="{F21E1E9E-85D2-4702-A368-83FED1387BBC}" dt="2020-11-25T22:47:36.151" v="2439" actId="1076"/>
          <ac:graphicFrameMkLst>
            <pc:docMk/>
            <pc:sldMk cId="788180106" sldId="2134804201"/>
            <ac:graphicFrameMk id="7" creationId="{B73CAD8D-2F21-4EDC-A9D0-BA0B11A742FD}"/>
          </ac:graphicFrameMkLst>
        </pc:graphicFrameChg>
      </pc:sldChg>
      <pc:sldChg chg="modSp">
        <pc:chgData name="Sperry, Justin" userId="2387208f-bf70-40f1-9c66-4eec2c6bd2ee" providerId="ADAL" clId="{F21E1E9E-85D2-4702-A368-83FED1387BBC}" dt="2020-11-25T22:53:21.172" v="2769" actId="20577"/>
        <pc:sldMkLst>
          <pc:docMk/>
          <pc:sldMk cId="3668979222" sldId="2134804202"/>
        </pc:sldMkLst>
        <pc:spChg chg="mod">
          <ac:chgData name="Sperry, Justin" userId="2387208f-bf70-40f1-9c66-4eec2c6bd2ee" providerId="ADAL" clId="{F21E1E9E-85D2-4702-A368-83FED1387BBC}" dt="2020-11-25T22:53:21.172" v="2769" actId="20577"/>
          <ac:spMkLst>
            <pc:docMk/>
            <pc:sldMk cId="3668979222" sldId="2134804202"/>
            <ac:spMk id="5" creationId="{00000000-0000-0000-0000-000000000000}"/>
          </ac:spMkLst>
        </pc:spChg>
      </pc:sldChg>
      <pc:sldChg chg="addSp delSp modSp del ord">
        <pc:chgData name="Sperry, Justin" userId="2387208f-bf70-40f1-9c66-4eec2c6bd2ee" providerId="ADAL" clId="{F21E1E9E-85D2-4702-A368-83FED1387BBC}" dt="2020-11-25T22:14:16.986" v="1205" actId="2696"/>
        <pc:sldMkLst>
          <pc:docMk/>
          <pc:sldMk cId="3434006545" sldId="2134804203"/>
        </pc:sldMkLst>
        <pc:spChg chg="mod">
          <ac:chgData name="Sperry, Justin" userId="2387208f-bf70-40f1-9c66-4eec2c6bd2ee" providerId="ADAL" clId="{F21E1E9E-85D2-4702-A368-83FED1387BBC}" dt="2020-11-25T19:53:59.587" v="103"/>
          <ac:spMkLst>
            <pc:docMk/>
            <pc:sldMk cId="3434006545" sldId="2134804203"/>
            <ac:spMk id="2" creationId="{97342AE7-66E7-4610-BDE3-63D39696B709}"/>
          </ac:spMkLst>
        </pc:spChg>
        <pc:spChg chg="add del mod">
          <ac:chgData name="Sperry, Justin" userId="2387208f-bf70-40f1-9c66-4eec2c6bd2ee" providerId="ADAL" clId="{F21E1E9E-85D2-4702-A368-83FED1387BBC}" dt="2020-11-25T19:55:12.440" v="113" actId="478"/>
          <ac:spMkLst>
            <pc:docMk/>
            <pc:sldMk cId="3434006545" sldId="2134804203"/>
            <ac:spMk id="4" creationId="{A42B581B-B9BF-4655-8388-7C03EC11D855}"/>
          </ac:spMkLst>
        </pc:spChg>
        <pc:spChg chg="add mod">
          <ac:chgData name="Sperry, Justin" userId="2387208f-bf70-40f1-9c66-4eec2c6bd2ee" providerId="ADAL" clId="{F21E1E9E-85D2-4702-A368-83FED1387BBC}" dt="2020-11-25T22:12:38.956" v="1158"/>
          <ac:spMkLst>
            <pc:docMk/>
            <pc:sldMk cId="3434006545" sldId="2134804203"/>
            <ac:spMk id="5" creationId="{D97FEBC7-ACCF-407E-A2D6-AEB2342FE320}"/>
          </ac:spMkLst>
        </pc:spChg>
        <pc:picChg chg="del">
          <ac:chgData name="Sperry, Justin" userId="2387208f-bf70-40f1-9c66-4eec2c6bd2ee" providerId="ADAL" clId="{F21E1E9E-85D2-4702-A368-83FED1387BBC}" dt="2020-11-25T19:49:56.769" v="11"/>
          <ac:picMkLst>
            <pc:docMk/>
            <pc:sldMk cId="3434006545" sldId="2134804203"/>
            <ac:picMk id="3" creationId="{5D52461F-D6D9-4311-B00E-AE5B757BC4FD}"/>
          </ac:picMkLst>
        </pc:picChg>
      </pc:sldChg>
      <pc:sldChg chg="delSp modSp">
        <pc:chgData name="Sperry, Justin" userId="2387208f-bf70-40f1-9c66-4eec2c6bd2ee" providerId="ADAL" clId="{F21E1E9E-85D2-4702-A368-83FED1387BBC}" dt="2020-11-25T22:53:54.532" v="2771" actId="403"/>
        <pc:sldMkLst>
          <pc:docMk/>
          <pc:sldMk cId="290026640" sldId="2134804204"/>
        </pc:sldMkLst>
        <pc:spChg chg="mod">
          <ac:chgData name="Sperry, Justin" userId="2387208f-bf70-40f1-9c66-4eec2c6bd2ee" providerId="ADAL" clId="{F21E1E9E-85D2-4702-A368-83FED1387BBC}" dt="2020-11-25T22:53:54.532" v="2771" actId="403"/>
          <ac:spMkLst>
            <pc:docMk/>
            <pc:sldMk cId="290026640" sldId="2134804204"/>
            <ac:spMk id="5" creationId="{00000000-0000-0000-0000-000000000000}"/>
          </ac:spMkLst>
        </pc:spChg>
        <pc:picChg chg="del">
          <ac:chgData name="Sperry, Justin" userId="2387208f-bf70-40f1-9c66-4eec2c6bd2ee" providerId="ADAL" clId="{F21E1E9E-85D2-4702-A368-83FED1387BBC}" dt="2020-11-25T22:49:50.558" v="2446"/>
          <ac:picMkLst>
            <pc:docMk/>
            <pc:sldMk cId="290026640" sldId="2134804204"/>
            <ac:picMk id="9" creationId="{6F04F83A-0915-4BE1-B0AD-9B2598FB35C5}"/>
          </ac:picMkLst>
        </pc:picChg>
        <pc:picChg chg="del">
          <ac:chgData name="Sperry, Justin" userId="2387208f-bf70-40f1-9c66-4eec2c6bd2ee" providerId="ADAL" clId="{F21E1E9E-85D2-4702-A368-83FED1387BBC}" dt="2020-11-25T22:49:50.558" v="2446"/>
          <ac:picMkLst>
            <pc:docMk/>
            <pc:sldMk cId="290026640" sldId="2134804204"/>
            <ac:picMk id="10" creationId="{95DC6BCD-1634-4DE4-8B85-B1B9A39F8098}"/>
          </ac:picMkLst>
        </pc:picChg>
      </pc:sldChg>
      <pc:sldChg chg="delSp modSp del">
        <pc:chgData name="Sperry, Justin" userId="2387208f-bf70-40f1-9c66-4eec2c6bd2ee" providerId="ADAL" clId="{F21E1E9E-85D2-4702-A368-83FED1387BBC}" dt="2020-11-25T22:47:40.243" v="2440" actId="2696"/>
        <pc:sldMkLst>
          <pc:docMk/>
          <pc:sldMk cId="1394541961" sldId="2134804205"/>
        </pc:sldMkLst>
        <pc:graphicFrameChg chg="del modGraphic">
          <ac:chgData name="Sperry, Justin" userId="2387208f-bf70-40f1-9c66-4eec2c6bd2ee" providerId="ADAL" clId="{F21E1E9E-85D2-4702-A368-83FED1387BBC}" dt="2020-11-25T22:45:35.122" v="2308"/>
          <ac:graphicFrameMkLst>
            <pc:docMk/>
            <pc:sldMk cId="1394541961" sldId="2134804205"/>
            <ac:graphicFrameMk id="3" creationId="{71982AAD-D98E-4FD7-9228-37F6560DF019}"/>
          </ac:graphicFrameMkLst>
        </pc:graphicFrameChg>
        <pc:graphicFrameChg chg="del mod">
          <ac:chgData name="Sperry, Justin" userId="2387208f-bf70-40f1-9c66-4eec2c6bd2ee" providerId="ADAL" clId="{F21E1E9E-85D2-4702-A368-83FED1387BBC}" dt="2020-11-25T22:45:31.705" v="2307" actId="478"/>
          <ac:graphicFrameMkLst>
            <pc:docMk/>
            <pc:sldMk cId="1394541961" sldId="2134804205"/>
            <ac:graphicFrameMk id="6" creationId="{F092C846-8B34-40E2-B093-FA46B8D99DFD}"/>
          </ac:graphicFrameMkLst>
        </pc:graphicFrameChg>
      </pc:sldChg>
      <pc:sldChg chg="addSp delSp modSp add del">
        <pc:chgData name="Sperry, Justin" userId="2387208f-bf70-40f1-9c66-4eec2c6bd2ee" providerId="ADAL" clId="{F21E1E9E-85D2-4702-A368-83FED1387BBC}" dt="2020-11-25T22:28:05.420" v="1547" actId="2696"/>
        <pc:sldMkLst>
          <pc:docMk/>
          <pc:sldMk cId="206644091" sldId="2134804206"/>
        </pc:sldMkLst>
        <pc:spChg chg="add mod">
          <ac:chgData name="Sperry, Justin" userId="2387208f-bf70-40f1-9c66-4eec2c6bd2ee" providerId="ADAL" clId="{F21E1E9E-85D2-4702-A368-83FED1387BBC}" dt="2020-11-25T22:14:30.199" v="1208" actId="1076"/>
          <ac:spMkLst>
            <pc:docMk/>
            <pc:sldMk cId="206644091" sldId="2134804206"/>
            <ac:spMk id="4" creationId="{2009803F-7367-4FF3-97DF-29FA60383F28}"/>
          </ac:spMkLst>
        </pc:spChg>
        <pc:picChg chg="add del">
          <ac:chgData name="Sperry, Justin" userId="2387208f-bf70-40f1-9c66-4eec2c6bd2ee" providerId="ADAL" clId="{F21E1E9E-85D2-4702-A368-83FED1387BBC}" dt="2020-11-25T22:14:12.265" v="1204" actId="478"/>
          <ac:picMkLst>
            <pc:docMk/>
            <pc:sldMk cId="206644091" sldId="2134804206"/>
            <ac:picMk id="3" creationId="{63E874E4-A793-438D-A6B2-F38699F934C8}"/>
          </ac:picMkLst>
        </pc:picChg>
      </pc:sldChg>
      <pc:sldChg chg="addSp delSp modSp add">
        <pc:chgData name="Sperry, Justin" userId="2387208f-bf70-40f1-9c66-4eec2c6bd2ee" providerId="ADAL" clId="{F21E1E9E-85D2-4702-A368-83FED1387BBC}" dt="2020-11-25T23:06:36.367" v="3012" actId="6549"/>
        <pc:sldMkLst>
          <pc:docMk/>
          <pc:sldMk cId="3090790192" sldId="2134804207"/>
        </pc:sldMkLst>
        <pc:spChg chg="del">
          <ac:chgData name="Sperry, Justin" userId="2387208f-bf70-40f1-9c66-4eec2c6bd2ee" providerId="ADAL" clId="{F21E1E9E-85D2-4702-A368-83FED1387BBC}" dt="2020-11-25T21:48:52.008" v="282"/>
          <ac:spMkLst>
            <pc:docMk/>
            <pc:sldMk cId="3090790192" sldId="2134804207"/>
            <ac:spMk id="2" creationId="{61493FE3-8F83-4E59-98CD-DB15DBC1F803}"/>
          </ac:spMkLst>
        </pc:spChg>
        <pc:spChg chg="add del">
          <ac:chgData name="Sperry, Justin" userId="2387208f-bf70-40f1-9c66-4eec2c6bd2ee" providerId="ADAL" clId="{F21E1E9E-85D2-4702-A368-83FED1387BBC}" dt="2020-11-25T21:48:47.888" v="281" actId="478"/>
          <ac:spMkLst>
            <pc:docMk/>
            <pc:sldMk cId="3090790192" sldId="2134804207"/>
            <ac:spMk id="3" creationId="{44A574CB-10A0-431F-830C-3880DD1B0105}"/>
          </ac:spMkLst>
        </pc:spChg>
        <pc:spChg chg="add mod">
          <ac:chgData name="Sperry, Justin" userId="2387208f-bf70-40f1-9c66-4eec2c6bd2ee" providerId="ADAL" clId="{F21E1E9E-85D2-4702-A368-83FED1387BBC}" dt="2020-11-25T21:49:23.103" v="288"/>
          <ac:spMkLst>
            <pc:docMk/>
            <pc:sldMk cId="3090790192" sldId="2134804207"/>
            <ac:spMk id="4" creationId="{3B77B16C-5009-4414-BA1E-B39508E28522}"/>
          </ac:spMkLst>
        </pc:spChg>
        <pc:spChg chg="add mod">
          <ac:chgData name="Sperry, Justin" userId="2387208f-bf70-40f1-9c66-4eec2c6bd2ee" providerId="ADAL" clId="{F21E1E9E-85D2-4702-A368-83FED1387BBC}" dt="2020-11-25T23:06:36.367" v="3012" actId="6549"/>
          <ac:spMkLst>
            <pc:docMk/>
            <pc:sldMk cId="3090790192" sldId="2134804207"/>
            <ac:spMk id="5" creationId="{EB62DE8F-2F45-46EE-88F7-0367CFF91567}"/>
          </ac:spMkLst>
        </pc:spChg>
      </pc:sldChg>
      <pc:sldChg chg="addSp modSp">
        <pc:chgData name="Sperry, Justin" userId="2387208f-bf70-40f1-9c66-4eec2c6bd2ee" providerId="ADAL" clId="{F21E1E9E-85D2-4702-A368-83FED1387BBC}" dt="2020-11-25T22:31:25.270" v="1723" actId="1076"/>
        <pc:sldMkLst>
          <pc:docMk/>
          <pc:sldMk cId="1196274375" sldId="2134804208"/>
        </pc:sldMkLst>
        <pc:spChg chg="mod">
          <ac:chgData name="Sperry, Justin" userId="2387208f-bf70-40f1-9c66-4eec2c6bd2ee" providerId="ADAL" clId="{F21E1E9E-85D2-4702-A368-83FED1387BBC}" dt="2020-11-25T22:18:03.919" v="1240" actId="20577"/>
          <ac:spMkLst>
            <pc:docMk/>
            <pc:sldMk cId="1196274375" sldId="2134804208"/>
            <ac:spMk id="2" creationId="{8DF11D5E-078E-4D14-B8B9-E0E01E58B9DE}"/>
          </ac:spMkLst>
        </pc:spChg>
        <pc:spChg chg="add mod">
          <ac:chgData name="Sperry, Justin" userId="2387208f-bf70-40f1-9c66-4eec2c6bd2ee" providerId="ADAL" clId="{F21E1E9E-85D2-4702-A368-83FED1387BBC}" dt="2020-11-25T22:31:25.270" v="1723" actId="1076"/>
          <ac:spMkLst>
            <pc:docMk/>
            <pc:sldMk cId="1196274375" sldId="2134804208"/>
            <ac:spMk id="4" creationId="{BDDF0C93-C3B3-459A-A884-F4C5509C4AF2}"/>
          </ac:spMkLst>
        </pc:spChg>
      </pc:sldChg>
      <pc:sldChg chg="addSp delSp add del">
        <pc:chgData name="Sperry, Justin" userId="2387208f-bf70-40f1-9c66-4eec2c6bd2ee" providerId="ADAL" clId="{F21E1E9E-85D2-4702-A368-83FED1387BBC}" dt="2020-11-25T22:54:03.121" v="2772" actId="2696"/>
        <pc:sldMkLst>
          <pc:docMk/>
          <pc:sldMk cId="2867943767" sldId="2134804212"/>
        </pc:sldMkLst>
        <pc:spChg chg="add del">
          <ac:chgData name="Sperry, Justin" userId="2387208f-bf70-40f1-9c66-4eec2c6bd2ee" providerId="ADAL" clId="{F21E1E9E-85D2-4702-A368-83FED1387BBC}" dt="2020-11-25T22:49:46.090" v="2445" actId="478"/>
          <ac:spMkLst>
            <pc:docMk/>
            <pc:sldMk cId="2867943767" sldId="2134804212"/>
            <ac:spMk id="3" creationId="{32B7B5A1-8265-420E-9C56-7D4179B154A6}"/>
          </ac:spMkLst>
        </pc:spChg>
        <pc:picChg chg="add">
          <ac:chgData name="Sperry, Justin" userId="2387208f-bf70-40f1-9c66-4eec2c6bd2ee" providerId="ADAL" clId="{F21E1E9E-85D2-4702-A368-83FED1387BBC}" dt="2020-11-25T22:49:52.930" v="2447"/>
          <ac:picMkLst>
            <pc:docMk/>
            <pc:sldMk cId="2867943767" sldId="2134804212"/>
            <ac:picMk id="4" creationId="{1604795A-A083-4102-A204-FE5B244F65B3}"/>
          </ac:picMkLst>
        </pc:picChg>
        <pc:picChg chg="add">
          <ac:chgData name="Sperry, Justin" userId="2387208f-bf70-40f1-9c66-4eec2c6bd2ee" providerId="ADAL" clId="{F21E1E9E-85D2-4702-A368-83FED1387BBC}" dt="2020-11-25T22:49:52.930" v="2447"/>
          <ac:picMkLst>
            <pc:docMk/>
            <pc:sldMk cId="2867943767" sldId="2134804212"/>
            <ac:picMk id="5" creationId="{6FB4A60C-2196-49B7-A6FF-E0271FDC4AEA}"/>
          </ac:picMkLst>
        </pc:picChg>
      </pc:sldChg>
    </pc:docChg>
  </pc:docChgLst>
  <pc:docChgLst>
    <pc:chgData name="Michael Sych" userId="S::sych_granzer.biz#ext#@pfizer.onmicrosoft.com::2d391971-f019-4605-b444-50e979cd8d63" providerId="AD" clId="Web-{C6235C9D-867F-8660-CABB-AE631B5B6387}"/>
    <pc:docChg chg="modSld">
      <pc:chgData name="Michael Sych" userId="S::sych_granzer.biz#ext#@pfizer.onmicrosoft.com::2d391971-f019-4605-b444-50e979cd8d63" providerId="AD" clId="Web-{C6235C9D-867F-8660-CABB-AE631B5B6387}" dt="2020-11-25T14:56:02.789" v="318" actId="20577"/>
      <pc:docMkLst>
        <pc:docMk/>
      </pc:docMkLst>
      <pc:sldChg chg="modSp">
        <pc:chgData name="Michael Sych" userId="S::sych_granzer.biz#ext#@pfizer.onmicrosoft.com::2d391971-f019-4605-b444-50e979cd8d63" providerId="AD" clId="Web-{C6235C9D-867F-8660-CABB-AE631B5B6387}" dt="2020-11-25T14:56:02.789" v="317" actId="20577"/>
        <pc:sldMkLst>
          <pc:docMk/>
          <pc:sldMk cId="2999578052" sldId="2134804188"/>
        </pc:sldMkLst>
        <pc:spChg chg="mod">
          <ac:chgData name="Michael Sych" userId="S::sych_granzer.biz#ext#@pfizer.onmicrosoft.com::2d391971-f019-4605-b444-50e979cd8d63" providerId="AD" clId="Web-{C6235C9D-867F-8660-CABB-AE631B5B6387}" dt="2020-11-25T14:56:02.789" v="317" actId="20577"/>
          <ac:spMkLst>
            <pc:docMk/>
            <pc:sldMk cId="2999578052" sldId="2134804188"/>
            <ac:spMk id="5" creationId="{00000000-0000-0000-0000-000000000000}"/>
          </ac:spMkLst>
        </pc:spChg>
        <pc:spChg chg="mod">
          <ac:chgData name="Michael Sych" userId="S::sych_granzer.biz#ext#@pfizer.onmicrosoft.com::2d391971-f019-4605-b444-50e979cd8d63" providerId="AD" clId="Web-{C6235C9D-867F-8660-CABB-AE631B5B6387}" dt="2020-11-25T14:52:16.894" v="154" actId="1076"/>
          <ac:spMkLst>
            <pc:docMk/>
            <pc:sldMk cId="2999578052" sldId="2134804188"/>
            <ac:spMk id="6" creationId="{4B96A27A-9F35-4839-A22D-550543FD8843}"/>
          </ac:spMkLst>
        </pc:spChg>
      </pc:sldChg>
      <pc:sldChg chg="modSp">
        <pc:chgData name="Michael Sych" userId="S::sych_granzer.biz#ext#@pfizer.onmicrosoft.com::2d391971-f019-4605-b444-50e979cd8d63" providerId="AD" clId="Web-{C6235C9D-867F-8660-CABB-AE631B5B6387}" dt="2020-11-25T14:50:41.736" v="152" actId="20577"/>
        <pc:sldMkLst>
          <pc:docMk/>
          <pc:sldMk cId="3668979222" sldId="2134804202"/>
        </pc:sldMkLst>
        <pc:spChg chg="mod">
          <ac:chgData name="Michael Sych" userId="S::sych_granzer.biz#ext#@pfizer.onmicrosoft.com::2d391971-f019-4605-b444-50e979cd8d63" providerId="AD" clId="Web-{C6235C9D-867F-8660-CABB-AE631B5B6387}" dt="2020-11-25T14:50:41.736" v="152" actId="20577"/>
          <ac:spMkLst>
            <pc:docMk/>
            <pc:sldMk cId="3668979222" sldId="2134804202"/>
            <ac:spMk id="5" creationId="{00000000-0000-0000-0000-000000000000}"/>
          </ac:spMkLst>
        </pc:spChg>
      </pc:sldChg>
    </pc:docChg>
  </pc:docChgLst>
  <pc:docChgLst>
    <pc:chgData name="Ruesch, Margaret N" userId="61ce6f9d-aab5-4168-b42e-b6a410107fe5" providerId="ADAL" clId="{6774535A-475B-4ACD-9520-1E21CBAE9F17}"/>
    <pc:docChg chg="undo custSel modSld">
      <pc:chgData name="Ruesch, Margaret N" userId="61ce6f9d-aab5-4168-b42e-b6a410107fe5" providerId="ADAL" clId="{6774535A-475B-4ACD-9520-1E21CBAE9F17}" dt="2020-11-25T16:25:06.164" v="1717" actId="20577"/>
      <pc:docMkLst>
        <pc:docMk/>
      </pc:docMkLst>
      <pc:sldChg chg="addSp modSp">
        <pc:chgData name="Ruesch, Margaret N" userId="61ce6f9d-aab5-4168-b42e-b6a410107fe5" providerId="ADAL" clId="{6774535A-475B-4ACD-9520-1E21CBAE9F17}" dt="2020-11-25T16:25:06.164" v="1717" actId="20577"/>
        <pc:sldMkLst>
          <pc:docMk/>
          <pc:sldMk cId="1217906257" sldId="2134804200"/>
        </pc:sldMkLst>
        <pc:spChg chg="mod">
          <ac:chgData name="Ruesch, Margaret N" userId="61ce6f9d-aab5-4168-b42e-b6a410107fe5" providerId="ADAL" clId="{6774535A-475B-4ACD-9520-1E21CBAE9F17}" dt="2020-11-25T16:25:06.164" v="1717" actId="20577"/>
          <ac:spMkLst>
            <pc:docMk/>
            <pc:sldMk cId="1217906257" sldId="2134804200"/>
            <ac:spMk id="5" creationId="{00000000-0000-0000-0000-000000000000}"/>
          </ac:spMkLst>
        </pc:spChg>
        <pc:graphicFrameChg chg="add mod modGraphic">
          <ac:chgData name="Ruesch, Margaret N" userId="61ce6f9d-aab5-4168-b42e-b6a410107fe5" providerId="ADAL" clId="{6774535A-475B-4ACD-9520-1E21CBAE9F17}" dt="2020-11-25T15:12:16.770" v="1510" actId="1076"/>
          <ac:graphicFrameMkLst>
            <pc:docMk/>
            <pc:sldMk cId="1217906257" sldId="2134804200"/>
            <ac:graphicFrameMk id="2" creationId="{38B6FE26-E75B-4EA6-9C9B-EA6FE106B3E9}"/>
          </ac:graphicFrameMkLst>
        </pc:graphicFrameChg>
      </pc:sldChg>
      <pc:sldChg chg="modSp">
        <pc:chgData name="Ruesch, Margaret N" userId="61ce6f9d-aab5-4168-b42e-b6a410107fe5" providerId="ADAL" clId="{6774535A-475B-4ACD-9520-1E21CBAE9F17}" dt="2020-11-25T14:55:05.985" v="777" actId="20577"/>
        <pc:sldMkLst>
          <pc:docMk/>
          <pc:sldMk cId="788180106" sldId="2134804201"/>
        </pc:sldMkLst>
        <pc:spChg chg="mod">
          <ac:chgData name="Ruesch, Margaret N" userId="61ce6f9d-aab5-4168-b42e-b6a410107fe5" providerId="ADAL" clId="{6774535A-475B-4ACD-9520-1E21CBAE9F17}" dt="2020-11-25T14:55:05.985" v="777" actId="20577"/>
          <ac:spMkLst>
            <pc:docMk/>
            <pc:sldMk cId="788180106" sldId="2134804201"/>
            <ac:spMk id="5" creationId="{00000000-0000-0000-0000-000000000000}"/>
          </ac:spMkLst>
        </pc:spChg>
      </pc:sldChg>
    </pc:docChg>
  </pc:docChgLst>
  <pc:docChgLst>
    <pc:chgData name="St Charles, Amy Michelle" userId="88b6a0d4-a81f-49a0-8664-212207eb8669" providerId="ADAL" clId="{E9EB4A95-3A78-4626-9DEA-7E20B5B01905}"/>
    <pc:docChg chg="undo redo custSel addSld delSld modSld">
      <pc:chgData name="St Charles, Amy Michelle" userId="88b6a0d4-a81f-49a0-8664-212207eb8669" providerId="ADAL" clId="{E9EB4A95-3A78-4626-9DEA-7E20B5B01905}" dt="2020-11-25T21:43:13.756" v="2303" actId="20577"/>
      <pc:docMkLst>
        <pc:docMk/>
      </pc:docMkLst>
      <pc:sldChg chg="modSp">
        <pc:chgData name="St Charles, Amy Michelle" userId="88b6a0d4-a81f-49a0-8664-212207eb8669" providerId="ADAL" clId="{E9EB4A95-3A78-4626-9DEA-7E20B5B01905}" dt="2020-11-25T17:01:03.504" v="399" actId="13926"/>
        <pc:sldMkLst>
          <pc:docMk/>
          <pc:sldMk cId="3668979222" sldId="2134804202"/>
        </pc:sldMkLst>
        <pc:spChg chg="mod">
          <ac:chgData name="St Charles, Amy Michelle" userId="88b6a0d4-a81f-49a0-8664-212207eb8669" providerId="ADAL" clId="{E9EB4A95-3A78-4626-9DEA-7E20B5B01905}" dt="2020-11-25T17:01:03.504" v="399" actId="13926"/>
          <ac:spMkLst>
            <pc:docMk/>
            <pc:sldMk cId="3668979222" sldId="2134804202"/>
            <ac:spMk id="5" creationId="{00000000-0000-0000-0000-000000000000}"/>
          </ac:spMkLst>
        </pc:spChg>
      </pc:sldChg>
      <pc:sldChg chg="addSp delSp modSp add">
        <pc:chgData name="St Charles, Amy Michelle" userId="88b6a0d4-a81f-49a0-8664-212207eb8669" providerId="ADAL" clId="{E9EB4A95-3A78-4626-9DEA-7E20B5B01905}" dt="2020-11-25T21:43:13.756" v="2303" actId="20577"/>
        <pc:sldMkLst>
          <pc:docMk/>
          <pc:sldMk cId="290026640" sldId="2134804204"/>
        </pc:sldMkLst>
        <pc:spChg chg="add del mod">
          <ac:chgData name="St Charles, Amy Michelle" userId="88b6a0d4-a81f-49a0-8664-212207eb8669" providerId="ADAL" clId="{E9EB4A95-3A78-4626-9DEA-7E20B5B01905}" dt="2020-11-25T21:39:12.487" v="2151" actId="767"/>
          <ac:spMkLst>
            <pc:docMk/>
            <pc:sldMk cId="290026640" sldId="2134804204"/>
            <ac:spMk id="2" creationId="{8F722C25-49EE-42EE-98B9-0B026BBE5FCE}"/>
          </ac:spMkLst>
        </pc:spChg>
        <pc:spChg chg="mod">
          <ac:chgData name="St Charles, Amy Michelle" userId="88b6a0d4-a81f-49a0-8664-212207eb8669" providerId="ADAL" clId="{E9EB4A95-3A78-4626-9DEA-7E20B5B01905}" dt="2020-11-25T21:43:13.756" v="2303" actId="20577"/>
          <ac:spMkLst>
            <pc:docMk/>
            <pc:sldMk cId="290026640" sldId="2134804204"/>
            <ac:spMk id="5" creationId="{00000000-0000-0000-0000-000000000000}"/>
          </ac:spMkLst>
        </pc:spChg>
        <pc:spChg chg="add del mod">
          <ac:chgData name="St Charles, Amy Michelle" userId="88b6a0d4-a81f-49a0-8664-212207eb8669" providerId="ADAL" clId="{E9EB4A95-3A78-4626-9DEA-7E20B5B01905}" dt="2020-11-25T21:37:25.753" v="2125" actId="767"/>
          <ac:spMkLst>
            <pc:docMk/>
            <pc:sldMk cId="290026640" sldId="2134804204"/>
            <ac:spMk id="6" creationId="{05DEE780-AA3C-4CE3-A9C8-EED583786DE0}"/>
          </ac:spMkLst>
        </pc:spChg>
        <pc:spChg chg="add del mod">
          <ac:chgData name="St Charles, Amy Michelle" userId="88b6a0d4-a81f-49a0-8664-212207eb8669" providerId="ADAL" clId="{E9EB4A95-3A78-4626-9DEA-7E20B5B01905}" dt="2020-11-25T21:38:28.053" v="2140" actId="767"/>
          <ac:spMkLst>
            <pc:docMk/>
            <pc:sldMk cId="290026640" sldId="2134804204"/>
            <ac:spMk id="7" creationId="{B332EDB5-F582-47B7-8533-E84A6B8105C7}"/>
          </ac:spMkLst>
        </pc:spChg>
        <pc:spChg chg="mod">
          <ac:chgData name="St Charles, Amy Michelle" userId="88b6a0d4-a81f-49a0-8664-212207eb8669" providerId="ADAL" clId="{E9EB4A95-3A78-4626-9DEA-7E20B5B01905}" dt="2020-11-25T16:59:05.675" v="10" actId="20577"/>
          <ac:spMkLst>
            <pc:docMk/>
            <pc:sldMk cId="290026640" sldId="2134804204"/>
            <ac:spMk id="11" creationId="{9B50F3D4-60B3-43EC-BAF1-85E3995F1027}"/>
          </ac:spMkLst>
        </pc:spChg>
        <pc:picChg chg="add del mod">
          <ac:chgData name="St Charles, Amy Michelle" userId="88b6a0d4-a81f-49a0-8664-212207eb8669" providerId="ADAL" clId="{E9EB4A95-3A78-4626-9DEA-7E20B5B01905}" dt="2020-11-25T21:41:30.688" v="2250"/>
          <ac:picMkLst>
            <pc:docMk/>
            <pc:sldMk cId="290026640" sldId="2134804204"/>
            <ac:picMk id="8" creationId="{1AD627DC-0C32-47BB-B351-188556DB1EE0}"/>
          </ac:picMkLst>
        </pc:picChg>
        <pc:picChg chg="add mod">
          <ac:chgData name="St Charles, Amy Michelle" userId="88b6a0d4-a81f-49a0-8664-212207eb8669" providerId="ADAL" clId="{E9EB4A95-3A78-4626-9DEA-7E20B5B01905}" dt="2020-11-25T21:42:07.138" v="2254" actId="14100"/>
          <ac:picMkLst>
            <pc:docMk/>
            <pc:sldMk cId="290026640" sldId="2134804204"/>
            <ac:picMk id="9" creationId="{6F04F83A-0915-4BE1-B0AD-9B2598FB35C5}"/>
          </ac:picMkLst>
        </pc:picChg>
        <pc:picChg chg="add mod">
          <ac:chgData name="St Charles, Amy Michelle" userId="88b6a0d4-a81f-49a0-8664-212207eb8669" providerId="ADAL" clId="{E9EB4A95-3A78-4626-9DEA-7E20B5B01905}" dt="2020-11-25T21:42:47.539" v="2260" actId="1076"/>
          <ac:picMkLst>
            <pc:docMk/>
            <pc:sldMk cId="290026640" sldId="2134804204"/>
            <ac:picMk id="10" creationId="{95DC6BCD-1634-4DE4-8B85-B1B9A39F8098}"/>
          </ac:picMkLst>
        </pc:picChg>
      </pc:sldChg>
      <pc:sldChg chg="add del">
        <pc:chgData name="St Charles, Amy Michelle" userId="88b6a0d4-a81f-49a0-8664-212207eb8669" providerId="ADAL" clId="{E9EB4A95-3A78-4626-9DEA-7E20B5B01905}" dt="2020-11-25T21:39:13.754" v="2153"/>
        <pc:sldMkLst>
          <pc:docMk/>
          <pc:sldMk cId="109424958" sldId="2134804206"/>
        </pc:sldMkLst>
      </pc:sldChg>
    </pc:docChg>
  </pc:docChgLst>
  <pc:docChgLst>
    <pc:chgData name="Michael Sych" userId="S::sych_granzer.biz#ext#@pfizer.onmicrosoft.com::2d391971-f019-4605-b444-50e979cd8d63" providerId="AD" clId="Web-{9B45EA28-25DB-2946-9C2A-05CCA43A54E5}"/>
    <pc:docChg chg="modSld">
      <pc:chgData name="Michael Sych" userId="S::sych_granzer.biz#ext#@pfizer.onmicrosoft.com::2d391971-f019-4605-b444-50e979cd8d63" providerId="AD" clId="Web-{9B45EA28-25DB-2946-9C2A-05CCA43A54E5}" dt="2020-11-25T16:54:51.272" v="15" actId="20577"/>
      <pc:docMkLst>
        <pc:docMk/>
      </pc:docMkLst>
      <pc:sldChg chg="modSp">
        <pc:chgData name="Michael Sych" userId="S::sych_granzer.biz#ext#@pfizer.onmicrosoft.com::2d391971-f019-4605-b444-50e979cd8d63" providerId="AD" clId="Web-{9B45EA28-25DB-2946-9C2A-05CCA43A54E5}" dt="2020-11-25T16:54:51.272" v="14" actId="20577"/>
        <pc:sldMkLst>
          <pc:docMk/>
          <pc:sldMk cId="2999578052" sldId="2134804188"/>
        </pc:sldMkLst>
        <pc:spChg chg="mod">
          <ac:chgData name="Michael Sych" userId="S::sych_granzer.biz#ext#@pfizer.onmicrosoft.com::2d391971-f019-4605-b444-50e979cd8d63" providerId="AD" clId="Web-{9B45EA28-25DB-2946-9C2A-05CCA43A54E5}" dt="2020-11-25T16:54:51.272" v="14" actId="20577"/>
          <ac:spMkLst>
            <pc:docMk/>
            <pc:sldMk cId="2999578052" sldId="2134804188"/>
            <ac:spMk id="5" creationId="{00000000-0000-0000-0000-000000000000}"/>
          </ac:spMkLst>
        </pc:spChg>
      </pc:sldChg>
    </pc:docChg>
  </pc:docChgLst>
  <pc:docChgLst>
    <pc:chgData name="Cirelli, David J" userId="da8a76d6-71f1-410e-bd50-38edf5914247" providerId="ADAL" clId="{AAB6B0D1-8188-42DC-A968-49396A94BCD8}"/>
    <pc:docChg chg="custSel addSld modSld">
      <pc:chgData name="Cirelli, David J" userId="da8a76d6-71f1-410e-bd50-38edf5914247" providerId="ADAL" clId="{AAB6B0D1-8188-42DC-A968-49396A94BCD8}" dt="2020-11-25T16:25:52.217" v="1570" actId="20577"/>
      <pc:docMkLst>
        <pc:docMk/>
      </pc:docMkLst>
      <pc:sldChg chg="modSp">
        <pc:chgData name="Cirelli, David J" userId="da8a76d6-71f1-410e-bd50-38edf5914247" providerId="ADAL" clId="{AAB6B0D1-8188-42DC-A968-49396A94BCD8}" dt="2020-11-25T16:25:22.434" v="1555" actId="20577"/>
        <pc:sldMkLst>
          <pc:docMk/>
          <pc:sldMk cId="2999578052" sldId="2134804188"/>
        </pc:sldMkLst>
        <pc:spChg chg="mod">
          <ac:chgData name="Cirelli, David J" userId="da8a76d6-71f1-410e-bd50-38edf5914247" providerId="ADAL" clId="{AAB6B0D1-8188-42DC-A968-49396A94BCD8}" dt="2020-11-25T16:25:22.434" v="1555" actId="20577"/>
          <ac:spMkLst>
            <pc:docMk/>
            <pc:sldMk cId="2999578052" sldId="2134804188"/>
            <ac:spMk id="5" creationId="{00000000-0000-0000-0000-000000000000}"/>
          </ac:spMkLst>
        </pc:spChg>
      </pc:sldChg>
      <pc:sldChg chg="modSp">
        <pc:chgData name="Cirelli, David J" userId="da8a76d6-71f1-410e-bd50-38edf5914247" providerId="ADAL" clId="{AAB6B0D1-8188-42DC-A968-49396A94BCD8}" dt="2020-11-25T16:25:52.217" v="1570" actId="20577"/>
        <pc:sldMkLst>
          <pc:docMk/>
          <pc:sldMk cId="1700022982" sldId="2134804197"/>
        </pc:sldMkLst>
        <pc:spChg chg="mod">
          <ac:chgData name="Cirelli, David J" userId="da8a76d6-71f1-410e-bd50-38edf5914247" providerId="ADAL" clId="{AAB6B0D1-8188-42DC-A968-49396A94BCD8}" dt="2020-11-25T16:25:52.217" v="1570" actId="20577"/>
          <ac:spMkLst>
            <pc:docMk/>
            <pc:sldMk cId="1700022982" sldId="2134804197"/>
            <ac:spMk id="5" creationId="{00000000-0000-0000-0000-000000000000}"/>
          </ac:spMkLst>
        </pc:spChg>
      </pc:sldChg>
      <pc:sldChg chg="modSp">
        <pc:chgData name="Cirelli, David J" userId="da8a76d6-71f1-410e-bd50-38edf5914247" providerId="ADAL" clId="{AAB6B0D1-8188-42DC-A968-49396A94BCD8}" dt="2020-11-25T16:02:33.654" v="589" actId="20577"/>
        <pc:sldMkLst>
          <pc:docMk/>
          <pc:sldMk cId="533348258" sldId="2134804198"/>
        </pc:sldMkLst>
        <pc:spChg chg="mod">
          <ac:chgData name="Cirelli, David J" userId="da8a76d6-71f1-410e-bd50-38edf5914247" providerId="ADAL" clId="{AAB6B0D1-8188-42DC-A968-49396A94BCD8}" dt="2020-11-25T16:02:33.654" v="589" actId="20577"/>
          <ac:spMkLst>
            <pc:docMk/>
            <pc:sldMk cId="533348258" sldId="2134804198"/>
            <ac:spMk id="5" creationId="{00000000-0000-0000-0000-000000000000}"/>
          </ac:spMkLst>
        </pc:spChg>
      </pc:sldChg>
      <pc:sldChg chg="modSp">
        <pc:chgData name="Cirelli, David J" userId="da8a76d6-71f1-410e-bd50-38edf5914247" providerId="ADAL" clId="{AAB6B0D1-8188-42DC-A968-49396A94BCD8}" dt="2020-11-25T16:03:33.732" v="696" actId="20577"/>
        <pc:sldMkLst>
          <pc:docMk/>
          <pc:sldMk cId="2356877307" sldId="2134804199"/>
        </pc:sldMkLst>
        <pc:spChg chg="mod">
          <ac:chgData name="Cirelli, David J" userId="da8a76d6-71f1-410e-bd50-38edf5914247" providerId="ADAL" clId="{AAB6B0D1-8188-42DC-A968-49396A94BCD8}" dt="2020-11-25T16:03:33.732" v="696" actId="20577"/>
          <ac:spMkLst>
            <pc:docMk/>
            <pc:sldMk cId="2356877307" sldId="2134804199"/>
            <ac:spMk id="5" creationId="{00000000-0000-0000-0000-000000000000}"/>
          </ac:spMkLst>
        </pc:spChg>
      </pc:sldChg>
      <pc:sldChg chg="modSp">
        <pc:chgData name="Cirelli, David J" userId="da8a76d6-71f1-410e-bd50-38edf5914247" providerId="ADAL" clId="{AAB6B0D1-8188-42DC-A968-49396A94BCD8}" dt="2020-11-25T16:08:47.054" v="785" actId="20577"/>
        <pc:sldMkLst>
          <pc:docMk/>
          <pc:sldMk cId="1217906257" sldId="2134804200"/>
        </pc:sldMkLst>
        <pc:spChg chg="mod">
          <ac:chgData name="Cirelli, David J" userId="da8a76d6-71f1-410e-bd50-38edf5914247" providerId="ADAL" clId="{AAB6B0D1-8188-42DC-A968-49396A94BCD8}" dt="2020-11-25T16:08:47.054" v="785" actId="20577"/>
          <ac:spMkLst>
            <pc:docMk/>
            <pc:sldMk cId="1217906257" sldId="2134804200"/>
            <ac:spMk id="5" creationId="{00000000-0000-0000-0000-000000000000}"/>
          </ac:spMkLst>
        </pc:spChg>
      </pc:sldChg>
      <pc:sldChg chg="modSp">
        <pc:chgData name="Cirelli, David J" userId="da8a76d6-71f1-410e-bd50-38edf5914247" providerId="ADAL" clId="{AAB6B0D1-8188-42DC-A968-49396A94BCD8}" dt="2020-11-25T16:17:04.997" v="1133" actId="20577"/>
        <pc:sldMkLst>
          <pc:docMk/>
          <pc:sldMk cId="788180106" sldId="2134804201"/>
        </pc:sldMkLst>
        <pc:spChg chg="mod">
          <ac:chgData name="Cirelli, David J" userId="da8a76d6-71f1-410e-bd50-38edf5914247" providerId="ADAL" clId="{AAB6B0D1-8188-42DC-A968-49396A94BCD8}" dt="2020-11-25T16:17:04.997" v="1133" actId="20577"/>
          <ac:spMkLst>
            <pc:docMk/>
            <pc:sldMk cId="788180106" sldId="2134804201"/>
            <ac:spMk id="5" creationId="{00000000-0000-0000-0000-000000000000}"/>
          </ac:spMkLst>
        </pc:spChg>
      </pc:sldChg>
      <pc:sldChg chg="modSp">
        <pc:chgData name="Cirelli, David J" userId="da8a76d6-71f1-410e-bd50-38edf5914247" providerId="ADAL" clId="{AAB6B0D1-8188-42DC-A968-49396A94BCD8}" dt="2020-11-25T16:23:40.975" v="1510" actId="20577"/>
        <pc:sldMkLst>
          <pc:docMk/>
          <pc:sldMk cId="3668979222" sldId="2134804202"/>
        </pc:sldMkLst>
        <pc:spChg chg="mod">
          <ac:chgData name="Cirelli, David J" userId="da8a76d6-71f1-410e-bd50-38edf5914247" providerId="ADAL" clId="{AAB6B0D1-8188-42DC-A968-49396A94BCD8}" dt="2020-11-25T16:23:40.975" v="1510" actId="20577"/>
          <ac:spMkLst>
            <pc:docMk/>
            <pc:sldMk cId="3668979222" sldId="2134804202"/>
            <ac:spMk id="5" creationId="{00000000-0000-0000-0000-000000000000}"/>
          </ac:spMkLst>
        </pc:spChg>
      </pc:sldChg>
      <pc:sldChg chg="modSp add">
        <pc:chgData name="Cirelli, David J" userId="da8a76d6-71f1-410e-bd50-38edf5914247" providerId="ADAL" clId="{AAB6B0D1-8188-42DC-A968-49396A94BCD8}" dt="2020-11-25T15:48:15.161" v="318" actId="20577"/>
        <pc:sldMkLst>
          <pc:docMk/>
          <pc:sldMk cId="3434006545" sldId="2134804203"/>
        </pc:sldMkLst>
        <pc:spChg chg="mod">
          <ac:chgData name="Cirelli, David J" userId="da8a76d6-71f1-410e-bd50-38edf5914247" providerId="ADAL" clId="{AAB6B0D1-8188-42DC-A968-49396A94BCD8}" dt="2020-11-25T15:48:15.161" v="318" actId="20577"/>
          <ac:spMkLst>
            <pc:docMk/>
            <pc:sldMk cId="3434006545" sldId="2134804203"/>
            <ac:spMk id="2" creationId="{97342AE7-66E7-4610-BDE3-63D39696B709}"/>
          </ac:spMkLst>
        </pc:spChg>
      </pc:sldChg>
    </pc:docChg>
  </pc:docChgLst>
  <pc:docChgLst>
    <pc:chgData name="St Charles, Amy Michelle" userId="S::amstchar@pfizer.com::88b6a0d4-a81f-49a0-8664-212207eb8669" providerId="AD" clId="Web-{27D38F0C-76E2-46C5-8D3D-AFA0089533C6}"/>
    <pc:docChg chg="modSld">
      <pc:chgData name="St Charles, Amy Michelle" userId="S::amstchar@pfizer.com::88b6a0d4-a81f-49a0-8664-212207eb8669" providerId="AD" clId="Web-{27D38F0C-76E2-46C5-8D3D-AFA0089533C6}" dt="2020-11-25T21:30:28.381" v="20" actId="20577"/>
      <pc:docMkLst>
        <pc:docMk/>
      </pc:docMkLst>
      <pc:sldChg chg="modSp">
        <pc:chgData name="St Charles, Amy Michelle" userId="S::amstchar@pfizer.com::88b6a0d4-a81f-49a0-8664-212207eb8669" providerId="AD" clId="Web-{27D38F0C-76E2-46C5-8D3D-AFA0089533C6}" dt="2020-11-25T21:30:28.381" v="19" actId="20577"/>
        <pc:sldMkLst>
          <pc:docMk/>
          <pc:sldMk cId="290026640" sldId="2134804204"/>
        </pc:sldMkLst>
        <pc:spChg chg="mod">
          <ac:chgData name="St Charles, Amy Michelle" userId="S::amstchar@pfizer.com::88b6a0d4-a81f-49a0-8664-212207eb8669" providerId="AD" clId="Web-{27D38F0C-76E2-46C5-8D3D-AFA0089533C6}" dt="2020-11-25T21:30:28.381" v="19" actId="20577"/>
          <ac:spMkLst>
            <pc:docMk/>
            <pc:sldMk cId="290026640" sldId="2134804204"/>
            <ac:spMk id="5" creationId="{00000000-0000-0000-0000-000000000000}"/>
          </ac:spMkLst>
        </pc:spChg>
      </pc:sldChg>
    </pc:docChg>
  </pc:docChgLst>
  <pc:docChgLst>
    <pc:chgData name="Michael Sych" userId="S::sych_granzer.biz#ext#@pfizer.onmicrosoft.com::2d391971-f019-4605-b444-50e979cd8d63" providerId="AD" clId="Web-{A0AE51A3-E88D-70A1-D442-6C19C5DF63EA}"/>
    <pc:docChg chg="modSld">
      <pc:chgData name="Michael Sych" userId="S::sych_granzer.biz#ext#@pfizer.onmicrosoft.com::2d391971-f019-4605-b444-50e979cd8d63" providerId="AD" clId="Web-{A0AE51A3-E88D-70A1-D442-6C19C5DF63EA}" dt="2020-11-26T09:56:24.317" v="19" actId="20577"/>
      <pc:docMkLst>
        <pc:docMk/>
      </pc:docMkLst>
      <pc:sldChg chg="modSp">
        <pc:chgData name="Michael Sych" userId="S::sych_granzer.biz#ext#@pfizer.onmicrosoft.com::2d391971-f019-4605-b444-50e979cd8d63" providerId="AD" clId="Web-{A0AE51A3-E88D-70A1-D442-6C19C5DF63EA}" dt="2020-11-26T09:56:24.317" v="18" actId="20577"/>
        <pc:sldMkLst>
          <pc:docMk/>
          <pc:sldMk cId="2999578052" sldId="2134804188"/>
        </pc:sldMkLst>
        <pc:spChg chg="mod">
          <ac:chgData name="Michael Sych" userId="S::sych_granzer.biz#ext#@pfizer.onmicrosoft.com::2d391971-f019-4605-b444-50e979cd8d63" providerId="AD" clId="Web-{A0AE51A3-E88D-70A1-D442-6C19C5DF63EA}" dt="2020-11-26T09:56:24.317" v="18" actId="20577"/>
          <ac:spMkLst>
            <pc:docMk/>
            <pc:sldMk cId="2999578052" sldId="2134804188"/>
            <ac:spMk id="5" creationId="{00000000-0000-0000-0000-000000000000}"/>
          </ac:spMkLst>
        </pc:spChg>
      </pc:sldChg>
    </pc:docChg>
  </pc:docChgLst>
  <pc:docChgLst>
    <pc:chgData name="Michael Sych" userId="S::sych_granzer.biz#ext#@pfizer.onmicrosoft.com::2d391971-f019-4605-b444-50e979cd8d63" providerId="AD" clId="Web-{A3A4F8D3-CD02-3587-0D01-F9C0AE30C8C8}"/>
    <pc:docChg chg="modSld">
      <pc:chgData name="Michael Sych" userId="S::sych_granzer.biz#ext#@pfizer.onmicrosoft.com::2d391971-f019-4605-b444-50e979cd8d63" providerId="AD" clId="Web-{A3A4F8D3-CD02-3587-0D01-F9C0AE30C8C8}" dt="2020-11-26T09:32:45.719" v="515" actId="20577"/>
      <pc:docMkLst>
        <pc:docMk/>
      </pc:docMkLst>
      <pc:sldChg chg="delSp modSp">
        <pc:chgData name="Michael Sych" userId="S::sych_granzer.biz#ext#@pfizer.onmicrosoft.com::2d391971-f019-4605-b444-50e979cd8d63" providerId="AD" clId="Web-{A3A4F8D3-CD02-3587-0D01-F9C0AE30C8C8}" dt="2020-11-26T09:32:45.719" v="514" actId="20577"/>
        <pc:sldMkLst>
          <pc:docMk/>
          <pc:sldMk cId="2999578052" sldId="2134804188"/>
        </pc:sldMkLst>
        <pc:spChg chg="mod">
          <ac:chgData name="Michael Sych" userId="S::sych_granzer.biz#ext#@pfizer.onmicrosoft.com::2d391971-f019-4605-b444-50e979cd8d63" providerId="AD" clId="Web-{A3A4F8D3-CD02-3587-0D01-F9C0AE30C8C8}" dt="2020-11-26T09:32:45.719" v="514" actId="20577"/>
          <ac:spMkLst>
            <pc:docMk/>
            <pc:sldMk cId="2999578052" sldId="2134804188"/>
            <ac:spMk id="5" creationId="{00000000-0000-0000-0000-000000000000}"/>
          </ac:spMkLst>
        </pc:spChg>
        <pc:spChg chg="del">
          <ac:chgData name="Michael Sych" userId="S::sych_granzer.biz#ext#@pfizer.onmicrosoft.com::2d391971-f019-4605-b444-50e979cd8d63" providerId="AD" clId="Web-{A3A4F8D3-CD02-3587-0D01-F9C0AE30C8C8}" dt="2020-11-26T08:37:11.124" v="145"/>
          <ac:spMkLst>
            <pc:docMk/>
            <pc:sldMk cId="2999578052" sldId="2134804188"/>
            <ac:spMk id="6" creationId="{4B96A27A-9F35-4839-A22D-550543FD8843}"/>
          </ac:spMkLst>
        </pc:spChg>
      </pc:sldChg>
      <pc:sldChg chg="modSp">
        <pc:chgData name="Michael Sych" userId="S::sych_granzer.biz#ext#@pfizer.onmicrosoft.com::2d391971-f019-4605-b444-50e979cd8d63" providerId="AD" clId="Web-{A3A4F8D3-CD02-3587-0D01-F9C0AE30C8C8}" dt="2020-11-26T08:40:22.394" v="273" actId="20577"/>
        <pc:sldMkLst>
          <pc:docMk/>
          <pc:sldMk cId="2924054416" sldId="2134804196"/>
        </pc:sldMkLst>
        <pc:spChg chg="mod">
          <ac:chgData name="Michael Sych" userId="S::sych_granzer.biz#ext#@pfizer.onmicrosoft.com::2d391971-f019-4605-b444-50e979cd8d63" providerId="AD" clId="Web-{A3A4F8D3-CD02-3587-0D01-F9C0AE30C8C8}" dt="2020-11-26T08:40:22.394" v="273" actId="20577"/>
          <ac:spMkLst>
            <pc:docMk/>
            <pc:sldMk cId="2924054416" sldId="2134804196"/>
            <ac:spMk id="5" creationId="{00000000-0000-0000-0000-000000000000}"/>
          </ac:spMkLst>
        </pc:spChg>
      </pc:sldChg>
      <pc:sldChg chg="modSp">
        <pc:chgData name="Michael Sych" userId="S::sych_granzer.biz#ext#@pfizer.onmicrosoft.com::2d391971-f019-4605-b444-50e979cd8d63" providerId="AD" clId="Web-{A3A4F8D3-CD02-3587-0D01-F9C0AE30C8C8}" dt="2020-11-26T08:41:38.599" v="281" actId="20577"/>
        <pc:sldMkLst>
          <pc:docMk/>
          <pc:sldMk cId="290026640" sldId="2134804204"/>
        </pc:sldMkLst>
        <pc:spChg chg="mod">
          <ac:chgData name="Michael Sych" userId="S::sych_granzer.biz#ext#@pfizer.onmicrosoft.com::2d391971-f019-4605-b444-50e979cd8d63" providerId="AD" clId="Web-{A3A4F8D3-CD02-3587-0D01-F9C0AE30C8C8}" dt="2020-11-26T08:41:38.599" v="281" actId="20577"/>
          <ac:spMkLst>
            <pc:docMk/>
            <pc:sldMk cId="290026640" sldId="2134804204"/>
            <ac:spMk id="5" creationId="{00000000-0000-0000-0000-000000000000}"/>
          </ac:spMkLst>
        </pc:spChg>
      </pc:sldChg>
      <pc:sldChg chg="modSp">
        <pc:chgData name="Michael Sych" userId="S::sych_granzer.biz#ext#@pfizer.onmicrosoft.com::2d391971-f019-4605-b444-50e979cd8d63" providerId="AD" clId="Web-{A3A4F8D3-CD02-3587-0D01-F9C0AE30C8C8}" dt="2020-11-26T08:43:36.758" v="375" actId="20577"/>
        <pc:sldMkLst>
          <pc:docMk/>
          <pc:sldMk cId="884483817" sldId="2134804209"/>
        </pc:sldMkLst>
        <pc:spChg chg="mod">
          <ac:chgData name="Michael Sych" userId="S::sych_granzer.biz#ext#@pfizer.onmicrosoft.com::2d391971-f019-4605-b444-50e979cd8d63" providerId="AD" clId="Web-{A3A4F8D3-CD02-3587-0D01-F9C0AE30C8C8}" dt="2020-11-26T08:43:36.758" v="375" actId="20577"/>
          <ac:spMkLst>
            <pc:docMk/>
            <pc:sldMk cId="884483817" sldId="2134804209"/>
            <ac:spMk id="2" creationId="{660B4426-69F3-4368-9EC4-660B49631637}"/>
          </ac:spMkLst>
        </pc:spChg>
      </pc:sldChg>
      <pc:sldChg chg="modSp">
        <pc:chgData name="Michael Sych" userId="S::sych_granzer.biz#ext#@pfizer.onmicrosoft.com::2d391971-f019-4605-b444-50e979cd8d63" providerId="AD" clId="Web-{A3A4F8D3-CD02-3587-0D01-F9C0AE30C8C8}" dt="2020-11-26T08:42:49.428" v="289" actId="20577"/>
        <pc:sldMkLst>
          <pc:docMk/>
          <pc:sldMk cId="2365421892" sldId="2134804210"/>
        </pc:sldMkLst>
        <pc:spChg chg="mod">
          <ac:chgData name="Michael Sych" userId="S::sych_granzer.biz#ext#@pfizer.onmicrosoft.com::2d391971-f019-4605-b444-50e979cd8d63" providerId="AD" clId="Web-{A3A4F8D3-CD02-3587-0D01-F9C0AE30C8C8}" dt="2020-11-26T08:42:49.428" v="289" actId="20577"/>
          <ac:spMkLst>
            <pc:docMk/>
            <pc:sldMk cId="2365421892" sldId="2134804210"/>
            <ac:spMk id="2" creationId="{2BA3E337-1D6B-48C9-9498-1D3867B7D080}"/>
          </ac:spMkLst>
        </pc:spChg>
      </pc:sldChg>
      <pc:sldChg chg="modSp">
        <pc:chgData name="Michael Sych" userId="S::sych_granzer.biz#ext#@pfizer.onmicrosoft.com::2d391971-f019-4605-b444-50e979cd8d63" providerId="AD" clId="Web-{A3A4F8D3-CD02-3587-0D01-F9C0AE30C8C8}" dt="2020-11-26T08:44:10.196" v="474" actId="20577"/>
        <pc:sldMkLst>
          <pc:docMk/>
          <pc:sldMk cId="1693642323" sldId="2134804211"/>
        </pc:sldMkLst>
        <pc:spChg chg="mod">
          <ac:chgData name="Michael Sych" userId="S::sych_granzer.biz#ext#@pfizer.onmicrosoft.com::2d391971-f019-4605-b444-50e979cd8d63" providerId="AD" clId="Web-{A3A4F8D3-CD02-3587-0D01-F9C0AE30C8C8}" dt="2020-11-26T08:44:10.196" v="474" actId="20577"/>
          <ac:spMkLst>
            <pc:docMk/>
            <pc:sldMk cId="1693642323" sldId="2134804211"/>
            <ac:spMk id="2" creationId="{4E496B7C-4D23-4C85-9E87-48F9267B657D}"/>
          </ac:spMkLst>
        </pc:spChg>
      </pc:sldChg>
    </pc:docChg>
  </pc:docChgLst>
  <pc:docChgLst>
    <pc:chgData name="Michael Sych" userId="S::sych_granzer.biz#ext#@pfizer.onmicrosoft.com::2d391971-f019-4605-b444-50e979cd8d63" providerId="AD" clId="Web-{8CB4597C-8E14-DE85-5A11-41552F696D3F}"/>
    <pc:docChg chg="modSld">
      <pc:chgData name="Michael Sych" userId="S::sych_granzer.biz#ext#@pfizer.onmicrosoft.com::2d391971-f019-4605-b444-50e979cd8d63" providerId="AD" clId="Web-{8CB4597C-8E14-DE85-5A11-41552F696D3F}" dt="2020-11-25T14:13:58.785" v="2" actId="20577"/>
      <pc:docMkLst>
        <pc:docMk/>
      </pc:docMkLst>
      <pc:sldChg chg="modSp">
        <pc:chgData name="Michael Sych" userId="S::sych_granzer.biz#ext#@pfizer.onmicrosoft.com::2d391971-f019-4605-b444-50e979cd8d63" providerId="AD" clId="Web-{8CB4597C-8E14-DE85-5A11-41552F696D3F}" dt="2020-11-25T14:13:56.926" v="0" actId="20577"/>
        <pc:sldMkLst>
          <pc:docMk/>
          <pc:sldMk cId="3668979222" sldId="2134804202"/>
        </pc:sldMkLst>
        <pc:spChg chg="mod">
          <ac:chgData name="Michael Sych" userId="S::sych_granzer.biz#ext#@pfizer.onmicrosoft.com::2d391971-f019-4605-b444-50e979cd8d63" providerId="AD" clId="Web-{8CB4597C-8E14-DE85-5A11-41552F696D3F}" dt="2020-11-25T14:13:56.926" v="0" actId="20577"/>
          <ac:spMkLst>
            <pc:docMk/>
            <pc:sldMk cId="3668979222" sldId="2134804202"/>
            <ac:spMk id="11" creationId="{9B50F3D4-60B3-43EC-BAF1-85E3995F1027}"/>
          </ac:spMkLst>
        </pc:spChg>
      </pc:sldChg>
    </pc:docChg>
  </pc:docChgLst>
  <pc:docChgLst>
    <pc:chgData name="Stafford, Adrienne Kaye" userId="2bf4e6dd-5f88-4899-b145-476982a77772" providerId="ADAL" clId="{635CE309-F629-4772-9D6B-EB3A0604529E}"/>
    <pc:docChg chg="modSld">
      <pc:chgData name="Stafford, Adrienne Kaye" userId="2bf4e6dd-5f88-4899-b145-476982a77772" providerId="ADAL" clId="{635CE309-F629-4772-9D6B-EB3A0604529E}" dt="2020-11-25T21:14:49.156" v="0" actId="400"/>
      <pc:docMkLst>
        <pc:docMk/>
      </pc:docMkLst>
      <pc:sldChg chg="modSp">
        <pc:chgData name="Stafford, Adrienne Kaye" userId="2bf4e6dd-5f88-4899-b145-476982a77772" providerId="ADAL" clId="{635CE309-F629-4772-9D6B-EB3A0604529E}" dt="2020-11-25T21:14:49.156" v="0" actId="400"/>
        <pc:sldMkLst>
          <pc:docMk/>
          <pc:sldMk cId="290026640" sldId="2134804204"/>
        </pc:sldMkLst>
        <pc:spChg chg="mod">
          <ac:chgData name="Stafford, Adrienne Kaye" userId="2bf4e6dd-5f88-4899-b145-476982a77772" providerId="ADAL" clId="{635CE309-F629-4772-9D6B-EB3A0604529E}" dt="2020-11-25T21:14:49.156" v="0" actId="400"/>
          <ac:spMkLst>
            <pc:docMk/>
            <pc:sldMk cId="290026640" sldId="2134804204"/>
            <ac:spMk id="5" creationId="{00000000-0000-0000-0000-000000000000}"/>
          </ac:spMkLst>
        </pc:spChg>
      </pc:sldChg>
    </pc:docChg>
  </pc:docChgLst>
  <pc:docChgLst>
    <pc:chgData name="Shang, Tanya Q" userId="14d2b77d-e6e7-4011-b90a-ed13a4347bb2" providerId="ADAL" clId="{63BC06F8-6DAA-4172-BC27-D51529CE6FBF}"/>
    <pc:docChg chg="undo custSel addSld modSld">
      <pc:chgData name="Shang, Tanya Q" userId="14d2b77d-e6e7-4011-b90a-ed13a4347bb2" providerId="ADAL" clId="{63BC06F8-6DAA-4172-BC27-D51529CE6FBF}" dt="2020-11-25T22:45:09.990" v="1231" actId="1076"/>
      <pc:docMkLst>
        <pc:docMk/>
      </pc:docMkLst>
      <pc:sldChg chg="modSp">
        <pc:chgData name="Shang, Tanya Q" userId="14d2b77d-e6e7-4011-b90a-ed13a4347bb2" providerId="ADAL" clId="{63BC06F8-6DAA-4172-BC27-D51529CE6FBF}" dt="2020-11-25T19:24:23.732" v="1207" actId="20577"/>
        <pc:sldMkLst>
          <pc:docMk/>
          <pc:sldMk cId="1700022982" sldId="2134804197"/>
        </pc:sldMkLst>
        <pc:spChg chg="mod">
          <ac:chgData name="Shang, Tanya Q" userId="14d2b77d-e6e7-4011-b90a-ed13a4347bb2" providerId="ADAL" clId="{63BC06F8-6DAA-4172-BC27-D51529CE6FBF}" dt="2020-11-25T19:24:23.732" v="1207" actId="20577"/>
          <ac:spMkLst>
            <pc:docMk/>
            <pc:sldMk cId="1700022982" sldId="2134804197"/>
            <ac:spMk id="5" creationId="{00000000-0000-0000-0000-000000000000}"/>
          </ac:spMkLst>
        </pc:spChg>
        <pc:spChg chg="mod">
          <ac:chgData name="Shang, Tanya Q" userId="14d2b77d-e6e7-4011-b90a-ed13a4347bb2" providerId="ADAL" clId="{63BC06F8-6DAA-4172-BC27-D51529CE6FBF}" dt="2020-11-25T19:05:15.607" v="540" actId="1076"/>
          <ac:spMkLst>
            <pc:docMk/>
            <pc:sldMk cId="1700022982" sldId="2134804197"/>
            <ac:spMk id="6" creationId="{4B96A27A-9F35-4839-A22D-550543FD8843}"/>
          </ac:spMkLst>
        </pc:spChg>
      </pc:sldChg>
      <pc:sldChg chg="modSp">
        <pc:chgData name="Shang, Tanya Q" userId="14d2b77d-e6e7-4011-b90a-ed13a4347bb2" providerId="ADAL" clId="{63BC06F8-6DAA-4172-BC27-D51529CE6FBF}" dt="2020-11-25T19:12:50.741" v="1155" actId="20577"/>
        <pc:sldMkLst>
          <pc:docMk/>
          <pc:sldMk cId="533348258" sldId="2134804198"/>
        </pc:sldMkLst>
        <pc:spChg chg="mod">
          <ac:chgData name="Shang, Tanya Q" userId="14d2b77d-e6e7-4011-b90a-ed13a4347bb2" providerId="ADAL" clId="{63BC06F8-6DAA-4172-BC27-D51529CE6FBF}" dt="2020-11-25T19:12:50.741" v="1155" actId="20577"/>
          <ac:spMkLst>
            <pc:docMk/>
            <pc:sldMk cId="533348258" sldId="2134804198"/>
            <ac:spMk id="5" creationId="{00000000-0000-0000-0000-000000000000}"/>
          </ac:spMkLst>
        </pc:spChg>
      </pc:sldChg>
      <pc:sldChg chg="addSp modSp">
        <pc:chgData name="Shang, Tanya Q" userId="14d2b77d-e6e7-4011-b90a-ed13a4347bb2" providerId="ADAL" clId="{63BC06F8-6DAA-4172-BC27-D51529CE6FBF}" dt="2020-11-25T17:48:33.658" v="41" actId="20577"/>
        <pc:sldMkLst>
          <pc:docMk/>
          <pc:sldMk cId="3434006545" sldId="2134804203"/>
        </pc:sldMkLst>
        <pc:spChg chg="mod">
          <ac:chgData name="Shang, Tanya Q" userId="14d2b77d-e6e7-4011-b90a-ed13a4347bb2" providerId="ADAL" clId="{63BC06F8-6DAA-4172-BC27-D51529CE6FBF}" dt="2020-11-25T17:48:33.658" v="41" actId="20577"/>
          <ac:spMkLst>
            <pc:docMk/>
            <pc:sldMk cId="3434006545" sldId="2134804203"/>
            <ac:spMk id="2" creationId="{97342AE7-66E7-4610-BDE3-63D39696B709}"/>
          </ac:spMkLst>
        </pc:spChg>
        <pc:picChg chg="add mod">
          <ac:chgData name="Shang, Tanya Q" userId="14d2b77d-e6e7-4011-b90a-ed13a4347bb2" providerId="ADAL" clId="{63BC06F8-6DAA-4172-BC27-D51529CE6FBF}" dt="2020-11-25T17:48:02.997" v="3" actId="14100"/>
          <ac:picMkLst>
            <pc:docMk/>
            <pc:sldMk cId="3434006545" sldId="2134804203"/>
            <ac:picMk id="3" creationId="{5D52461F-D6D9-4311-B00E-AE5B757BC4FD}"/>
          </ac:picMkLst>
        </pc:picChg>
      </pc:sldChg>
      <pc:sldChg chg="modSp">
        <pc:chgData name="Shang, Tanya Q" userId="14d2b77d-e6e7-4011-b90a-ed13a4347bb2" providerId="ADAL" clId="{63BC06F8-6DAA-4172-BC27-D51529CE6FBF}" dt="2020-11-25T17:45:16.866" v="0" actId="20577"/>
        <pc:sldMkLst>
          <pc:docMk/>
          <pc:sldMk cId="1394541961" sldId="2134804205"/>
        </pc:sldMkLst>
        <pc:graphicFrameChg chg="mod">
          <ac:chgData name="Shang, Tanya Q" userId="14d2b77d-e6e7-4011-b90a-ed13a4347bb2" providerId="ADAL" clId="{63BC06F8-6DAA-4172-BC27-D51529CE6FBF}" dt="2020-11-25T17:45:16.866" v="0" actId="20577"/>
          <ac:graphicFrameMkLst>
            <pc:docMk/>
            <pc:sldMk cId="1394541961" sldId="2134804205"/>
            <ac:graphicFrameMk id="6" creationId="{F092C846-8B34-40E2-B093-FA46B8D99DFD}"/>
          </ac:graphicFrameMkLst>
        </pc:graphicFrameChg>
      </pc:sldChg>
      <pc:sldChg chg="addSp modSp add">
        <pc:chgData name="Shang, Tanya Q" userId="14d2b77d-e6e7-4011-b90a-ed13a4347bb2" providerId="ADAL" clId="{63BC06F8-6DAA-4172-BC27-D51529CE6FBF}" dt="2020-11-25T22:10:16.884" v="1211" actId="1076"/>
        <pc:sldMkLst>
          <pc:docMk/>
          <pc:sldMk cId="1196274375" sldId="2134804208"/>
        </pc:sldMkLst>
        <pc:picChg chg="add mod">
          <ac:chgData name="Shang, Tanya Q" userId="14d2b77d-e6e7-4011-b90a-ed13a4347bb2" providerId="ADAL" clId="{63BC06F8-6DAA-4172-BC27-D51529CE6FBF}" dt="2020-11-25T22:10:16.884" v="1211" actId="1076"/>
          <ac:picMkLst>
            <pc:docMk/>
            <pc:sldMk cId="1196274375" sldId="2134804208"/>
            <ac:picMk id="3" creationId="{50362F0F-E9FA-4313-B058-86BE7C597414}"/>
          </ac:picMkLst>
        </pc:picChg>
      </pc:sldChg>
      <pc:sldChg chg="addSp add">
        <pc:chgData name="Shang, Tanya Q" userId="14d2b77d-e6e7-4011-b90a-ed13a4347bb2" providerId="ADAL" clId="{63BC06F8-6DAA-4172-BC27-D51529CE6FBF}" dt="2020-11-25T22:12:27.491" v="1213"/>
        <pc:sldMkLst>
          <pc:docMk/>
          <pc:sldMk cId="884483817" sldId="2134804209"/>
        </pc:sldMkLst>
        <pc:picChg chg="add">
          <ac:chgData name="Shang, Tanya Q" userId="14d2b77d-e6e7-4011-b90a-ed13a4347bb2" providerId="ADAL" clId="{63BC06F8-6DAA-4172-BC27-D51529CE6FBF}" dt="2020-11-25T22:12:27.491" v="1213"/>
          <ac:picMkLst>
            <pc:docMk/>
            <pc:sldMk cId="884483817" sldId="2134804209"/>
            <ac:picMk id="3" creationId="{01B94738-3662-40B9-B813-5522BD19300C}"/>
          </ac:picMkLst>
        </pc:picChg>
      </pc:sldChg>
      <pc:sldChg chg="addSp modSp add">
        <pc:chgData name="Shang, Tanya Q" userId="14d2b77d-e6e7-4011-b90a-ed13a4347bb2" providerId="ADAL" clId="{63BC06F8-6DAA-4172-BC27-D51529CE6FBF}" dt="2020-11-25T22:33:54.279" v="1220" actId="1076"/>
        <pc:sldMkLst>
          <pc:docMk/>
          <pc:sldMk cId="2365421892" sldId="2134804210"/>
        </pc:sldMkLst>
        <pc:spChg chg="add mod">
          <ac:chgData name="Shang, Tanya Q" userId="14d2b77d-e6e7-4011-b90a-ed13a4347bb2" providerId="ADAL" clId="{63BC06F8-6DAA-4172-BC27-D51529CE6FBF}" dt="2020-11-25T22:33:44.216" v="1218" actId="1076"/>
          <ac:spMkLst>
            <pc:docMk/>
            <pc:sldMk cId="2365421892" sldId="2134804210"/>
            <ac:spMk id="5" creationId="{577EC023-0EA2-4671-BB8D-0D226B37CEA5}"/>
          </ac:spMkLst>
        </pc:spChg>
        <pc:graphicFrameChg chg="add mod modGraphic">
          <ac:chgData name="Shang, Tanya Q" userId="14d2b77d-e6e7-4011-b90a-ed13a4347bb2" providerId="ADAL" clId="{63BC06F8-6DAA-4172-BC27-D51529CE6FBF}" dt="2020-11-25T22:33:49.955" v="1219" actId="14100"/>
          <ac:graphicFrameMkLst>
            <pc:docMk/>
            <pc:sldMk cId="2365421892" sldId="2134804210"/>
            <ac:graphicFrameMk id="3" creationId="{9FB0794B-ADFD-41E6-A606-EA8C5A992026}"/>
          </ac:graphicFrameMkLst>
        </pc:graphicFrameChg>
        <pc:graphicFrameChg chg="add mod">
          <ac:chgData name="Shang, Tanya Q" userId="14d2b77d-e6e7-4011-b90a-ed13a4347bb2" providerId="ADAL" clId="{63BC06F8-6DAA-4172-BC27-D51529CE6FBF}" dt="2020-11-25T22:33:54.279" v="1220" actId="1076"/>
          <ac:graphicFrameMkLst>
            <pc:docMk/>
            <pc:sldMk cId="2365421892" sldId="2134804210"/>
            <ac:graphicFrameMk id="4" creationId="{9F4605D3-269C-45CD-B761-B70D06620BE2}"/>
          </ac:graphicFrameMkLst>
        </pc:graphicFrameChg>
      </pc:sldChg>
      <pc:sldChg chg="addSp delSp modSp add">
        <pc:chgData name="Shang, Tanya Q" userId="14d2b77d-e6e7-4011-b90a-ed13a4347bb2" providerId="ADAL" clId="{63BC06F8-6DAA-4172-BC27-D51529CE6FBF}" dt="2020-11-25T22:45:09.990" v="1231" actId="1076"/>
        <pc:sldMkLst>
          <pc:docMk/>
          <pc:sldMk cId="1693642323" sldId="2134804211"/>
        </pc:sldMkLst>
        <pc:graphicFrameChg chg="add mod modGraphic">
          <ac:chgData name="Shang, Tanya Q" userId="14d2b77d-e6e7-4011-b90a-ed13a4347bb2" providerId="ADAL" clId="{63BC06F8-6DAA-4172-BC27-D51529CE6FBF}" dt="2020-11-25T22:45:09.990" v="1231" actId="1076"/>
          <ac:graphicFrameMkLst>
            <pc:docMk/>
            <pc:sldMk cId="1693642323" sldId="2134804211"/>
            <ac:graphicFrameMk id="4" creationId="{5AE88F8C-27B5-45E5-81ED-17BC7BD8BA6B}"/>
          </ac:graphicFrameMkLst>
        </pc:graphicFrameChg>
        <pc:picChg chg="del mod">
          <ac:chgData name="Shang, Tanya Q" userId="14d2b77d-e6e7-4011-b90a-ed13a4347bb2" providerId="ADAL" clId="{63BC06F8-6DAA-4172-BC27-D51529CE6FBF}" dt="2020-11-25T22:44:12.728" v="1224" actId="478"/>
          <ac:picMkLst>
            <pc:docMk/>
            <pc:sldMk cId="1693642323" sldId="2134804211"/>
            <ac:picMk id="3" creationId="{59D2D001-81FF-41E7-8947-C34D49D5DE9D}"/>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C0643A-66F3-4855-9B84-1DCF83093D3D}"/>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55D5CB-1BC7-46B1-A341-50EEECA185DE}"/>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905D1D5F-F7C8-4A0B-994E-0067FCAD8A93}" type="datetimeFigureOut">
              <a:rPr lang="en-US" smtClean="0"/>
              <a:t>11/26/2020</a:t>
            </a:fld>
            <a:endParaRPr lang="en-US"/>
          </a:p>
        </p:txBody>
      </p:sp>
      <p:sp>
        <p:nvSpPr>
          <p:cNvPr id="4" name="Footer Placeholder 3">
            <a:extLst>
              <a:ext uri="{FF2B5EF4-FFF2-40B4-BE49-F238E27FC236}">
                <a16:creationId xmlns:a16="http://schemas.microsoft.com/office/drawing/2014/main" id="{1FED249B-1D80-4358-9432-B4AF195487B4}"/>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2E6FB2-2925-4242-80B7-7177C543CBAE}"/>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091B1FB1-D3CF-4E22-B8D5-18B595CFFD9B}" type="slidenum">
              <a:rPr lang="en-US" smtClean="0"/>
              <a:t>‹Nr.›</a:t>
            </a:fld>
            <a:endParaRPr lang="en-US"/>
          </a:p>
        </p:txBody>
      </p:sp>
    </p:spTree>
    <p:extLst>
      <p:ext uri="{BB962C8B-B14F-4D97-AF65-F5344CB8AC3E}">
        <p14:creationId xmlns:p14="http://schemas.microsoft.com/office/powerpoint/2010/main" val="429896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86947C1-EABF-430F-A999-60C882DB1F84}" type="datetimeFigureOut">
              <a:rPr lang="en-US" smtClean="0"/>
              <a:t>11/26/2020</a:t>
            </a:fld>
            <a:endParaRPr lang="en-US"/>
          </a:p>
        </p:txBody>
      </p:sp>
      <p:sp>
        <p:nvSpPr>
          <p:cNvPr id="4" name="Slide Image Placeholder 3"/>
          <p:cNvSpPr>
            <a:spLocks noGrp="1" noRot="1" noChangeAspect="1"/>
          </p:cNvSpPr>
          <p:nvPr>
            <p:ph type="sldImg" idx="2"/>
          </p:nvPr>
        </p:nvSpPr>
        <p:spPr>
          <a:xfrm>
            <a:off x="777875" y="846498"/>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17267"/>
            <a:ext cx="5852160" cy="4363772"/>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3C1D92D-4B74-4412-8EA2-0985FD51D819}" type="slidenum">
              <a:rPr lang="en-US" smtClean="0"/>
              <a:t>‹Nr.›</a:t>
            </a:fld>
            <a:endParaRPr lang="en-US"/>
          </a:p>
        </p:txBody>
      </p:sp>
    </p:spTree>
    <p:extLst>
      <p:ext uri="{BB962C8B-B14F-4D97-AF65-F5344CB8AC3E}">
        <p14:creationId xmlns:p14="http://schemas.microsoft.com/office/powerpoint/2010/main" val="1450109005"/>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846138"/>
            <a:ext cx="5759450"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C1D92D-4B74-4412-8EA2-0985FD51D819}" type="slidenum">
              <a:rPr lang="en-US" smtClean="0"/>
              <a:t>1</a:t>
            </a:fld>
            <a:endParaRPr lang="en-US"/>
          </a:p>
        </p:txBody>
      </p:sp>
    </p:spTree>
    <p:extLst>
      <p:ext uri="{BB962C8B-B14F-4D97-AF65-F5344CB8AC3E}">
        <p14:creationId xmlns:p14="http://schemas.microsoft.com/office/powerpoint/2010/main" val="217745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846138"/>
            <a:ext cx="5759450"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C1D92D-4B74-4412-8EA2-0985FD51D819}" type="slidenum">
              <a:rPr lang="en-US" smtClean="0"/>
              <a:t>9</a:t>
            </a:fld>
            <a:endParaRPr lang="en-US"/>
          </a:p>
        </p:txBody>
      </p:sp>
    </p:spTree>
    <p:extLst>
      <p:ext uri="{BB962C8B-B14F-4D97-AF65-F5344CB8AC3E}">
        <p14:creationId xmlns:p14="http://schemas.microsoft.com/office/powerpoint/2010/main" val="303539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846138"/>
            <a:ext cx="5759450"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C1D92D-4B74-4412-8EA2-0985FD51D819}" type="slidenum">
              <a:rPr lang="en-US" smtClean="0"/>
              <a:t>11</a:t>
            </a:fld>
            <a:endParaRPr lang="en-US"/>
          </a:p>
        </p:txBody>
      </p:sp>
    </p:spTree>
    <p:extLst>
      <p:ext uri="{BB962C8B-B14F-4D97-AF65-F5344CB8AC3E}">
        <p14:creationId xmlns:p14="http://schemas.microsoft.com/office/powerpoint/2010/main" val="287289223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image" Target="../media/image5.jpe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slideMaster" Target="../slideMasters/slideMaster1.xml"/><Relationship Id="rId9"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2.emf"/><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11.emf"/><Relationship Id="rId5" Type="http://schemas.openxmlformats.org/officeDocument/2006/relationships/image" Target="../media/image7.emf"/><Relationship Id="rId4" Type="http://schemas.openxmlformats.org/officeDocument/2006/relationships/oleObject" Target="../embeddings/oleObject10.bin"/><Relationship Id="rId9"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4.png"/><Relationship Id="rId2" Type="http://schemas.openxmlformats.org/officeDocument/2006/relationships/tags" Target="../tags/tag16.xml"/><Relationship Id="rId1" Type="http://schemas.openxmlformats.org/officeDocument/2006/relationships/vmlDrawing" Target="../drawings/vmlDrawing11.vml"/><Relationship Id="rId6" Type="http://schemas.openxmlformats.org/officeDocument/2006/relationships/image" Target="../media/image7.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9.xml"/><Relationship Id="rId7" Type="http://schemas.openxmlformats.org/officeDocument/2006/relationships/image" Target="../media/image5.jpeg"/><Relationship Id="rId2" Type="http://schemas.openxmlformats.org/officeDocument/2006/relationships/tags" Target="../tags/tag18.xml"/><Relationship Id="rId1" Type="http://schemas.openxmlformats.org/officeDocument/2006/relationships/vmlDrawing" Target="../drawings/vmlDrawing12.vml"/><Relationship Id="rId6" Type="http://schemas.openxmlformats.org/officeDocument/2006/relationships/image" Target="../media/image4.emf"/><Relationship Id="rId5" Type="http://schemas.openxmlformats.org/officeDocument/2006/relationships/oleObject" Target="../embeddings/oleObject12.bin"/><Relationship Id="rId4" Type="http://schemas.openxmlformats.org/officeDocument/2006/relationships/slideMaster" Target="../slideMasters/slideMaster2.xml"/><Relationship Id="rId9"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13.vml"/><Relationship Id="rId5" Type="http://schemas.openxmlformats.org/officeDocument/2006/relationships/image" Target="../media/image4.emf"/><Relationship Id="rId4" Type="http://schemas.openxmlformats.org/officeDocument/2006/relationships/oleObject" Target="../embeddings/oleObject13.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5.vml"/><Relationship Id="rId6" Type="http://schemas.openxmlformats.org/officeDocument/2006/relationships/image" Target="../media/image18.emf"/><Relationship Id="rId5" Type="http://schemas.openxmlformats.org/officeDocument/2006/relationships/oleObject" Target="../embeddings/oleObject15.bin"/><Relationship Id="rId4"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slideMaster" Target="../slideMasters/slideMaster3.xml"/><Relationship Id="rId7" Type="http://schemas.openxmlformats.org/officeDocument/2006/relationships/image" Target="../media/image12.emf"/><Relationship Id="rId2" Type="http://schemas.openxmlformats.org/officeDocument/2006/relationships/tags" Target="../tags/tag25.xml"/><Relationship Id="rId1" Type="http://schemas.openxmlformats.org/officeDocument/2006/relationships/vmlDrawing" Target="../drawings/vmlDrawing16.vml"/><Relationship Id="rId6" Type="http://schemas.openxmlformats.org/officeDocument/2006/relationships/image" Target="../media/image11.emf"/><Relationship Id="rId5" Type="http://schemas.openxmlformats.org/officeDocument/2006/relationships/image" Target="../media/image4.emf"/><Relationship Id="rId10" Type="http://schemas.openxmlformats.org/officeDocument/2006/relationships/image" Target="../media/image31.png"/><Relationship Id="rId4" Type="http://schemas.openxmlformats.org/officeDocument/2006/relationships/oleObject" Target="../embeddings/oleObject16.bin"/><Relationship Id="rId9" Type="http://schemas.openxmlformats.org/officeDocument/2006/relationships/image" Target="../media/image30.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5.vml"/><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17.vml"/><Relationship Id="rId6" Type="http://schemas.openxmlformats.org/officeDocument/2006/relationships/image" Target="../media/image32.png"/><Relationship Id="rId5" Type="http://schemas.openxmlformats.org/officeDocument/2006/relationships/image" Target="../media/image4.emf"/><Relationship Id="rId4" Type="http://schemas.openxmlformats.org/officeDocument/2006/relationships/oleObject" Target="../embeddings/oleObject17.bin"/></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33.png"/><Relationship Id="rId2" Type="http://schemas.openxmlformats.org/officeDocument/2006/relationships/tags" Target="../tags/tag27.xml"/><Relationship Id="rId1" Type="http://schemas.openxmlformats.org/officeDocument/2006/relationships/vmlDrawing" Target="../drawings/vmlDrawing18.vml"/><Relationship Id="rId6" Type="http://schemas.openxmlformats.org/officeDocument/2006/relationships/image" Target="../media/image4.emf"/><Relationship Id="rId5" Type="http://schemas.openxmlformats.org/officeDocument/2006/relationships/oleObject" Target="../embeddings/oleObject18.bin"/><Relationship Id="rId4"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19.vml"/><Relationship Id="rId6" Type="http://schemas.openxmlformats.org/officeDocument/2006/relationships/image" Target="../media/image32.png"/><Relationship Id="rId5" Type="http://schemas.openxmlformats.org/officeDocument/2006/relationships/image" Target="../media/image4.emf"/><Relationship Id="rId4" Type="http://schemas.openxmlformats.org/officeDocument/2006/relationships/oleObject" Target="../embeddings/oleObject19.bin"/></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20.vml"/><Relationship Id="rId6" Type="http://schemas.openxmlformats.org/officeDocument/2006/relationships/image" Target="../media/image18.emf"/><Relationship Id="rId5" Type="http://schemas.openxmlformats.org/officeDocument/2006/relationships/oleObject" Target="../embeddings/oleObject20.bin"/><Relationship Id="rId4"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21.vml"/><Relationship Id="rId6" Type="http://schemas.openxmlformats.org/officeDocument/2006/relationships/image" Target="../media/image18.emf"/><Relationship Id="rId5" Type="http://schemas.openxmlformats.org/officeDocument/2006/relationships/oleObject" Target="../embeddings/oleObject21.bin"/><Relationship Id="rId4"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22.vml"/><Relationship Id="rId5" Type="http://schemas.openxmlformats.org/officeDocument/2006/relationships/image" Target="../media/image4.emf"/><Relationship Id="rId4" Type="http://schemas.openxmlformats.org/officeDocument/2006/relationships/oleObject" Target="../embeddings/oleObject22.bin"/></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Master" Target="../slideMasters/slideMaster4.xml"/><Relationship Id="rId4" Type="http://schemas.openxmlformats.org/officeDocument/2006/relationships/image" Target="../media/image36.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Master" Target="../slideMasters/slideMaster4.xml"/><Relationship Id="rId4"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oleObject" Target="../embeddings/oleObject7.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8.vml"/><Relationship Id="rId5" Type="http://schemas.openxmlformats.org/officeDocument/2006/relationships/image" Target="../media/image7.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9.vml"/><Relationship Id="rId5" Type="http://schemas.openxmlformats.org/officeDocument/2006/relationships/image" Target="../media/image7.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9DA74C3-139F-45D4-92F6-C339C9193BE2}"/>
              </a:ext>
            </a:extLst>
          </p:cNvPr>
          <p:cNvGraphicFramePr>
            <a:graphicFrameLocks noChangeAspect="1"/>
          </p:cNvGraphicFramePr>
          <p:nvPr userDrawn="1">
            <p:custDataLst>
              <p:tags r:id="rId2"/>
            </p:custDataLst>
            <p:extLst>
              <p:ext uri="{D42A27DB-BD31-4B8C-83A1-F6EECF244321}">
                <p14:modId xmlns:p14="http://schemas.microsoft.com/office/powerpoint/2010/main" val="360053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4" name="think-cell Folie" r:id="rId5" imgW="399" imgH="400" progId="TCLayout.ActiveDocument.1">
                  <p:embed/>
                </p:oleObj>
              </mc:Choice>
              <mc:Fallback>
                <p:oleObj name="think-cell Folie" r:id="rId5" imgW="399" imgH="400" progId="TCLayout.ActiveDocument.1">
                  <p:embed/>
                  <p:pic>
                    <p:nvPicPr>
                      <p:cNvPr id="7" name="Object 6" hidden="1">
                        <a:extLst>
                          <a:ext uri="{FF2B5EF4-FFF2-40B4-BE49-F238E27FC236}">
                            <a16:creationId xmlns:a16="http://schemas.microsoft.com/office/drawing/2014/main" id="{E9DA74C3-139F-45D4-92F6-C339C9193B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7C768D8F-6CA7-43DE-9D19-E17706FEAC3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Arial" panose="020B0604020202020204" pitchFamily="34" charset="0"/>
              <a:ea typeface="+mj-ea"/>
              <a:cs typeface="+mj-cs"/>
              <a:sym typeface="Arial" panose="020B0604020202020204" pitchFamily="34" charset="0"/>
            </a:endParaRPr>
          </a:p>
        </p:txBody>
      </p:sp>
      <p:sp>
        <p:nvSpPr>
          <p:cNvPr id="16" name="Rectangle 15">
            <a:extLst>
              <a:ext uri="{FF2B5EF4-FFF2-40B4-BE49-F238E27FC236}">
                <a16:creationId xmlns:a16="http://schemas.microsoft.com/office/drawing/2014/main" id="{8230A770-93D3-4E2A-851D-6CEA5AFF621F}"/>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ard, drawing&#10;&#10;Description automatically generated">
            <a:extLst>
              <a:ext uri="{FF2B5EF4-FFF2-40B4-BE49-F238E27FC236}">
                <a16:creationId xmlns:a16="http://schemas.microsoft.com/office/drawing/2014/main" id="{C1195FD3-B032-40F1-B465-FEDEFD55AB08}"/>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0" t="30632" r="-10" b="12400"/>
          <a:stretch/>
        </p:blipFill>
        <p:spPr>
          <a:xfrm>
            <a:off x="2370" y="2258702"/>
            <a:ext cx="12189630" cy="3906982"/>
          </a:xfrm>
          <a:prstGeom prst="rect">
            <a:avLst/>
          </a:prstGeom>
        </p:spPr>
      </p:pic>
      <p:pic>
        <p:nvPicPr>
          <p:cNvPr id="8" name="Picture 7" descr="A picture containing object&#10;&#10;Description automatically generated">
            <a:extLst>
              <a:ext uri="{FF2B5EF4-FFF2-40B4-BE49-F238E27FC236}">
                <a16:creationId xmlns:a16="http://schemas.microsoft.com/office/drawing/2014/main" id="{D51512FB-2ED4-4567-90E3-1A4DCA225565}"/>
              </a:ext>
            </a:extLst>
          </p:cNvPr>
          <p:cNvPicPr>
            <a:picLocks noChangeAspect="1"/>
          </p:cNvPicPr>
          <p:nvPr userDrawn="1"/>
        </p:nvPicPr>
        <p:blipFill rotWithShape="1">
          <a:blip r:embed="rId8"/>
          <a:srcRect r="60864"/>
          <a:stretch/>
        </p:blipFill>
        <p:spPr>
          <a:xfrm>
            <a:off x="44957" y="5906056"/>
            <a:ext cx="1591010" cy="924811"/>
          </a:xfrm>
          <a:prstGeom prst="rect">
            <a:avLst/>
          </a:prstGeom>
        </p:spPr>
      </p:pic>
      <p:sp>
        <p:nvSpPr>
          <p:cNvPr id="11" name="Title 4">
            <a:extLst>
              <a:ext uri="{FF2B5EF4-FFF2-40B4-BE49-F238E27FC236}">
                <a16:creationId xmlns:a16="http://schemas.microsoft.com/office/drawing/2014/main" id="{EDF05762-3FCF-45EE-A5E8-F3CDDA9D5E24}"/>
              </a:ext>
            </a:extLst>
          </p:cNvPr>
          <p:cNvSpPr>
            <a:spLocks noGrp="1"/>
          </p:cNvSpPr>
          <p:nvPr>
            <p:ph type="title"/>
          </p:nvPr>
        </p:nvSpPr>
        <p:spPr>
          <a:xfrm>
            <a:off x="464975" y="603802"/>
            <a:ext cx="10515600" cy="1325563"/>
          </a:xfrm>
        </p:spPr>
        <p:txBody>
          <a:bodyPr anchor="b">
            <a:normAutofit/>
          </a:bodyPr>
          <a:lstStyle>
            <a:lvl1pPr>
              <a:defRPr sz="3600" b="1"/>
            </a:lvl1pPr>
          </a:lstStyle>
          <a:p>
            <a:r>
              <a:rPr lang="en-US"/>
              <a:t>Click to edit Master title style</a:t>
            </a:r>
          </a:p>
        </p:txBody>
      </p:sp>
      <p:sp>
        <p:nvSpPr>
          <p:cNvPr id="12" name="Rectangle 11">
            <a:extLst>
              <a:ext uri="{FF2B5EF4-FFF2-40B4-BE49-F238E27FC236}">
                <a16:creationId xmlns:a16="http://schemas.microsoft.com/office/drawing/2014/main" id="{BE74418E-8903-4337-8A09-1420CA2B9F9E}"/>
              </a:ext>
            </a:extLst>
          </p:cNvPr>
          <p:cNvSpPr/>
          <p:nvPr userDrawn="1"/>
        </p:nvSpPr>
        <p:spPr>
          <a:xfrm>
            <a:off x="335902" y="2233127"/>
            <a:ext cx="5057192" cy="597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763FE53-EB12-4B99-97B9-AC47FBC381F1}"/>
              </a:ext>
            </a:extLst>
          </p:cNvPr>
          <p:cNvSpPr/>
          <p:nvPr userDrawn="1"/>
        </p:nvSpPr>
        <p:spPr>
          <a:xfrm>
            <a:off x="335902" y="2674848"/>
            <a:ext cx="1741714" cy="597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52A99D-3C70-409A-B815-5E9379396B5C}"/>
              </a:ext>
            </a:extLst>
          </p:cNvPr>
          <p:cNvSpPr/>
          <p:nvPr userDrawn="1"/>
        </p:nvSpPr>
        <p:spPr>
          <a:xfrm>
            <a:off x="4248495" y="6342565"/>
            <a:ext cx="7638705" cy="338554"/>
          </a:xfrm>
          <a:prstGeom prst="rect">
            <a:avLst/>
          </a:prstGeom>
          <a:solidFill>
            <a:srgbClr val="FFFFFF"/>
          </a:solidFill>
          <a:ln>
            <a:noFill/>
          </a:ln>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mn-lt"/>
                <a:ea typeface="+mn-ea"/>
                <a:cs typeface="+mn-cs"/>
              </a:rPr>
              <a:t>STRICTLY CONFIDENTIAL. The slides and information discussed during the presentation constitutes confidential information and business secrets of Pfizer and BioNTech and shall not be disclosed to third parties. Please see slide 2 for additional information related to the content and limitations of this presentation. </a:t>
            </a:r>
          </a:p>
        </p:txBody>
      </p:sp>
      <p:sp>
        <p:nvSpPr>
          <p:cNvPr id="18" name="Content Placeholder 17">
            <a:extLst>
              <a:ext uri="{FF2B5EF4-FFF2-40B4-BE49-F238E27FC236}">
                <a16:creationId xmlns:a16="http://schemas.microsoft.com/office/drawing/2014/main" id="{2AC9D7BE-B6D1-414B-8519-92E83564B4DC}"/>
              </a:ext>
            </a:extLst>
          </p:cNvPr>
          <p:cNvSpPr>
            <a:spLocks noGrp="1"/>
          </p:cNvSpPr>
          <p:nvPr>
            <p:ph sz="quarter" idx="10"/>
          </p:nvPr>
        </p:nvSpPr>
        <p:spPr>
          <a:xfrm>
            <a:off x="465138" y="1928813"/>
            <a:ext cx="10515600" cy="665162"/>
          </a:xfrm>
        </p:spPr>
        <p:txBody>
          <a:bodyPr anchor="ctr">
            <a:normAutofit/>
          </a:bodyPr>
          <a:lstStyle>
            <a:lvl1pPr marL="0" indent="0">
              <a:buNone/>
              <a:defRPr sz="2400"/>
            </a:lvl1pPr>
          </a:lstStyle>
          <a:p>
            <a:pPr lvl="0"/>
            <a:r>
              <a:rPr lang="en-US"/>
              <a:t>Click to edit Master text styles</a:t>
            </a:r>
          </a:p>
        </p:txBody>
      </p:sp>
      <p:pic>
        <p:nvPicPr>
          <p:cNvPr id="136222" name="Picture 30" descr="BioNTech: We aspire to individualize cancer medicine">
            <a:extLst>
              <a:ext uri="{FF2B5EF4-FFF2-40B4-BE49-F238E27FC236}">
                <a16:creationId xmlns:a16="http://schemas.microsoft.com/office/drawing/2014/main" id="{A9321924-4ADB-4E6B-ACBB-767E9B0ABDFA}"/>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721595" y="6241758"/>
            <a:ext cx="2222100" cy="24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07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One Column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114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a">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060EDF5-ADD3-43E3-9B10-61F377BDCB0D}"/>
              </a:ext>
            </a:extLst>
          </p:cNvPr>
          <p:cNvGraphicFramePr>
            <a:graphicFrameLocks noChangeAspect="1"/>
          </p:cNvGraphicFramePr>
          <p:nvPr userDrawn="1">
            <p:custDataLst>
              <p:tags r:id="rId2"/>
            </p:custDataLst>
            <p:extLst>
              <p:ext uri="{D42A27DB-BD31-4B8C-83A1-F6EECF244321}">
                <p14:modId xmlns:p14="http://schemas.microsoft.com/office/powerpoint/2010/main" val="3158741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8" name="think-cell Folie" r:id="rId4" imgW="353" imgH="353" progId="TCLayout.ActiveDocument.1">
                  <p:embed/>
                </p:oleObj>
              </mc:Choice>
              <mc:Fallback>
                <p:oleObj name="think-cell Folie" r:id="rId4" imgW="353" imgH="353" progId="TCLayout.ActiveDocument.1">
                  <p:embed/>
                  <p:pic>
                    <p:nvPicPr>
                      <p:cNvPr id="2" name="Object 1" hidden="1">
                        <a:extLst>
                          <a:ext uri="{FF2B5EF4-FFF2-40B4-BE49-F238E27FC236}">
                            <a16:creationId xmlns:a16="http://schemas.microsoft.com/office/drawing/2014/main" id="{0060EDF5-ADD3-43E3-9B10-61F377BDCB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4B82F7D7-7DFB-3542-87DE-79658A3668E2}"/>
              </a:ext>
            </a:extLst>
          </p:cNvPr>
          <p:cNvSpPr/>
          <p:nvPr userDrawn="1"/>
        </p:nvSpPr>
        <p:spPr>
          <a:xfrm>
            <a:off x="0" y="0"/>
            <a:ext cx="12192000" cy="6874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5C20D17-35C2-4743-8117-76C43D3C5CF0}"/>
              </a:ext>
            </a:extLst>
          </p:cNvPr>
          <p:cNvSpPr>
            <a:spLocks noGrp="1"/>
          </p:cNvSpPr>
          <p:nvPr>
            <p:ph type="ctrTitle" hasCustomPrompt="1"/>
          </p:nvPr>
        </p:nvSpPr>
        <p:spPr>
          <a:xfrm>
            <a:off x="3359888" y="2307265"/>
            <a:ext cx="8218968" cy="1121735"/>
          </a:xfrm>
        </p:spPr>
        <p:txBody>
          <a:bodyPr anchor="b">
            <a:noAutofit/>
          </a:bodyPr>
          <a:lstStyle>
            <a:lvl1pPr algn="l">
              <a:defRPr sz="4400" b="1" i="0">
                <a:solidFill>
                  <a:schemeClr val="tx1"/>
                </a:solidFill>
                <a:latin typeface="+mj-lt"/>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8D659EDD-2B38-5B47-A9D0-81844CA0E5B8}"/>
              </a:ext>
            </a:extLst>
          </p:cNvPr>
          <p:cNvSpPr>
            <a:spLocks noGrp="1"/>
          </p:cNvSpPr>
          <p:nvPr>
            <p:ph type="subTitle" idx="1" hasCustomPrompt="1"/>
          </p:nvPr>
        </p:nvSpPr>
        <p:spPr>
          <a:xfrm>
            <a:off x="3359888" y="3546948"/>
            <a:ext cx="8218968" cy="628439"/>
          </a:xfrm>
        </p:spPr>
        <p:txBody>
          <a:bodyPr>
            <a:noAutofit/>
          </a:bodyPr>
          <a:lstStyle>
            <a:lvl1pPr marL="0" indent="0" algn="l">
              <a:buNone/>
              <a:defRPr sz="1800" b="0" i="0">
                <a:latin typeface="+mj-lt"/>
                <a:cs typeface="Arial" panose="020B06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pic>
        <p:nvPicPr>
          <p:cNvPr id="17" name="Picture 16">
            <a:extLst>
              <a:ext uri="{FF2B5EF4-FFF2-40B4-BE49-F238E27FC236}">
                <a16:creationId xmlns:a16="http://schemas.microsoft.com/office/drawing/2014/main" id="{0AB70BFA-D531-664E-8400-0956983B407C}"/>
              </a:ext>
            </a:extLst>
          </p:cNvPr>
          <p:cNvPicPr>
            <a:picLocks noChangeAspect="1"/>
          </p:cNvPicPr>
          <p:nvPr userDrawn="1"/>
        </p:nvPicPr>
        <p:blipFill>
          <a:blip r:embed="rId6"/>
          <a:stretch>
            <a:fillRect/>
          </a:stretch>
        </p:blipFill>
        <p:spPr>
          <a:xfrm>
            <a:off x="0" y="0"/>
            <a:ext cx="3962400" cy="6858000"/>
          </a:xfrm>
          <a:prstGeom prst="rect">
            <a:avLst/>
          </a:prstGeom>
        </p:spPr>
      </p:pic>
      <p:pic>
        <p:nvPicPr>
          <p:cNvPr id="19" name="Picture 18">
            <a:extLst>
              <a:ext uri="{FF2B5EF4-FFF2-40B4-BE49-F238E27FC236}">
                <a16:creationId xmlns:a16="http://schemas.microsoft.com/office/drawing/2014/main" id="{205016A1-44D7-2C46-8A77-5A028F1A49B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t="41973" r="21410"/>
          <a:stretch/>
        </p:blipFill>
        <p:spPr>
          <a:xfrm>
            <a:off x="8239541" y="-17881"/>
            <a:ext cx="3952459" cy="2756156"/>
          </a:xfrm>
          <a:prstGeom prst="rect">
            <a:avLst/>
          </a:prstGeom>
        </p:spPr>
      </p:pic>
      <p:pic>
        <p:nvPicPr>
          <p:cNvPr id="14" name="Picture 13">
            <a:extLst>
              <a:ext uri="{FF2B5EF4-FFF2-40B4-BE49-F238E27FC236}">
                <a16:creationId xmlns:a16="http://schemas.microsoft.com/office/drawing/2014/main" id="{D659AD9A-A0DE-2045-9284-5E3BB16EC39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46853" y="424657"/>
            <a:ext cx="1840948" cy="422513"/>
          </a:xfrm>
          <a:prstGeom prst="rect">
            <a:avLst/>
          </a:prstGeom>
        </p:spPr>
      </p:pic>
      <p:pic>
        <p:nvPicPr>
          <p:cNvPr id="16" name="Picture 15">
            <a:extLst>
              <a:ext uri="{FF2B5EF4-FFF2-40B4-BE49-F238E27FC236}">
                <a16:creationId xmlns:a16="http://schemas.microsoft.com/office/drawing/2014/main" id="{9EA366B0-E7D9-3840-AAF1-3258CF5201D3}"/>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8391034" y="6421602"/>
            <a:ext cx="3420071" cy="280969"/>
          </a:xfrm>
          <a:prstGeom prst="rect">
            <a:avLst/>
          </a:prstGeom>
        </p:spPr>
      </p:pic>
      <p:sp>
        <p:nvSpPr>
          <p:cNvPr id="11" name="TextBox 10">
            <a:extLst>
              <a:ext uri="{FF2B5EF4-FFF2-40B4-BE49-F238E27FC236}">
                <a16:creationId xmlns:a16="http://schemas.microsoft.com/office/drawing/2014/main" id="{1DB3AACC-3805-4FC5-89D8-1E9B2A1FD588}"/>
              </a:ext>
            </a:extLst>
          </p:cNvPr>
          <p:cNvSpPr txBox="1"/>
          <p:nvPr userDrawn="1"/>
        </p:nvSpPr>
        <p:spPr>
          <a:xfrm>
            <a:off x="167882" y="6421602"/>
            <a:ext cx="1813318" cy="230832"/>
          </a:xfrm>
          <a:prstGeom prst="rect">
            <a:avLst/>
          </a:prstGeom>
          <a:noFill/>
        </p:spPr>
        <p:txBody>
          <a:bodyPr wrap="none" rtlCol="0">
            <a:spAutoFit/>
          </a:bodyPr>
          <a:lstStyle/>
          <a:p>
            <a:pPr algn="ctr"/>
            <a:r>
              <a:rPr lang="en-US" sz="900" i="1">
                <a:solidFill>
                  <a:schemeClr val="tx2"/>
                </a:solidFill>
              </a:rPr>
              <a:t>Confidential – Internal Use Only</a:t>
            </a:r>
          </a:p>
        </p:txBody>
      </p:sp>
    </p:spTree>
    <p:extLst>
      <p:ext uri="{BB962C8B-B14F-4D97-AF65-F5344CB8AC3E}">
        <p14:creationId xmlns:p14="http://schemas.microsoft.com/office/powerpoint/2010/main" val="3225091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a">
    <p:bg>
      <p:bgPr>
        <a:solidFill>
          <a:srgbClr val="002595"/>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E7208F0-C265-4193-B023-A92E698297B3}"/>
              </a:ext>
            </a:extLst>
          </p:cNvPr>
          <p:cNvGraphicFramePr>
            <a:graphicFrameLocks noChangeAspect="1"/>
          </p:cNvGraphicFramePr>
          <p:nvPr userDrawn="1">
            <p:custDataLst>
              <p:tags r:id="rId2"/>
            </p:custDataLst>
            <p:extLst>
              <p:ext uri="{D42A27DB-BD31-4B8C-83A1-F6EECF244321}">
                <p14:modId xmlns:p14="http://schemas.microsoft.com/office/powerpoint/2010/main" val="4057052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2" name="think-cell Folie" r:id="rId5" imgW="353" imgH="353" progId="TCLayout.ActiveDocument.1">
                  <p:embed/>
                </p:oleObj>
              </mc:Choice>
              <mc:Fallback>
                <p:oleObj name="think-cell Folie" r:id="rId5" imgW="353" imgH="353" progId="TCLayout.ActiveDocument.1">
                  <p:embed/>
                  <p:pic>
                    <p:nvPicPr>
                      <p:cNvPr id="4" name="Object 3" hidden="1">
                        <a:extLst>
                          <a:ext uri="{FF2B5EF4-FFF2-40B4-BE49-F238E27FC236}">
                            <a16:creationId xmlns:a16="http://schemas.microsoft.com/office/drawing/2014/main" id="{6E7208F0-C265-4193-B023-A92E698297B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FE4C90F-6B88-4046-9A8E-152849E133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a:latin typeface="Arial" panose="020B0604020202020204" pitchFamily="34" charset="0"/>
              <a:ea typeface="+mj-ea"/>
              <a:cs typeface="Arial" panose="020B0604020202020204" pitchFamily="34" charset="0"/>
              <a:sym typeface="Arial" panose="020B0604020202020204" pitchFamily="34" charset="0"/>
            </a:endParaRPr>
          </a:p>
        </p:txBody>
      </p:sp>
      <p:pic>
        <p:nvPicPr>
          <p:cNvPr id="3" name="Picture 2" descr="A close up of a logo&#10;&#10;Description automatically generated">
            <a:extLst>
              <a:ext uri="{FF2B5EF4-FFF2-40B4-BE49-F238E27FC236}">
                <a16:creationId xmlns:a16="http://schemas.microsoft.com/office/drawing/2014/main" id="{2DA3A3A3-064C-FC40-B764-07FFF2BD9ED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97D3B5B-2EAA-2340-8061-6C674C47EA3B}"/>
              </a:ext>
            </a:extLst>
          </p:cNvPr>
          <p:cNvSpPr>
            <a:spLocks noGrp="1"/>
          </p:cNvSpPr>
          <p:nvPr>
            <p:ph type="title"/>
          </p:nvPr>
        </p:nvSpPr>
        <p:spPr>
          <a:xfrm>
            <a:off x="606056" y="2530549"/>
            <a:ext cx="10972800" cy="1818167"/>
          </a:xfrm>
        </p:spPr>
        <p:txBody>
          <a:bodyPr anchor="ctr" anchorCtr="1">
            <a:normAutofit/>
          </a:bodyPr>
          <a:lstStyle>
            <a:lvl1pPr algn="l">
              <a:defRPr sz="4000" b="1" i="0">
                <a:solidFill>
                  <a:schemeClr val="accent1"/>
                </a:solidFill>
                <a:latin typeface="+mj-lt"/>
                <a:cs typeface="Arial" panose="020B0604020202020204" pitchFamily="34" charset="0"/>
              </a:defRPr>
            </a:lvl1pPr>
          </a:lstStyle>
          <a:p>
            <a:r>
              <a:rPr lang="en-US"/>
              <a:t>Click to edit Master title style</a:t>
            </a:r>
          </a:p>
        </p:txBody>
      </p:sp>
      <p:sp>
        <p:nvSpPr>
          <p:cNvPr id="6" name="TextBox 5">
            <a:extLst>
              <a:ext uri="{FF2B5EF4-FFF2-40B4-BE49-F238E27FC236}">
                <a16:creationId xmlns:a16="http://schemas.microsoft.com/office/drawing/2014/main" id="{6A5BDAFA-2901-467B-A9DD-3C93351BEEB3}"/>
              </a:ext>
            </a:extLst>
          </p:cNvPr>
          <p:cNvSpPr txBox="1"/>
          <p:nvPr userDrawn="1"/>
        </p:nvSpPr>
        <p:spPr>
          <a:xfrm>
            <a:off x="385786" y="6436617"/>
            <a:ext cx="1813318" cy="230832"/>
          </a:xfrm>
          <a:prstGeom prst="rect">
            <a:avLst/>
          </a:prstGeom>
          <a:solidFill>
            <a:schemeClr val="bg1"/>
          </a:solidFill>
        </p:spPr>
        <p:txBody>
          <a:bodyPr wrap="none" rtlCol="0">
            <a:spAutoFit/>
          </a:bodyPr>
          <a:lstStyle/>
          <a:p>
            <a:pPr algn="ctr"/>
            <a:r>
              <a:rPr lang="en-US" sz="900" i="1">
                <a:solidFill>
                  <a:schemeClr val="tx2"/>
                </a:solidFill>
              </a:rPr>
              <a:t>Confidential – Internal Use Only</a:t>
            </a:r>
          </a:p>
        </p:txBody>
      </p:sp>
    </p:spTree>
    <p:extLst>
      <p:ext uri="{BB962C8B-B14F-4D97-AF65-F5344CB8AC3E}">
        <p14:creationId xmlns:p14="http://schemas.microsoft.com/office/powerpoint/2010/main" val="1825308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6084247-5EA9-0A43-BBBA-7B305845850F}"/>
              </a:ext>
            </a:extLst>
          </p:cNvPr>
          <p:cNvPicPr>
            <a:picLocks noChangeAspect="1"/>
          </p:cNvPicPr>
          <p:nvPr userDrawn="1"/>
        </p:nvPicPr>
        <p:blipFill>
          <a:blip r:embed="rId2"/>
          <a:stretch>
            <a:fillRect/>
          </a:stretch>
        </p:blipFill>
        <p:spPr>
          <a:xfrm>
            <a:off x="0" y="6035168"/>
            <a:ext cx="12192000" cy="863001"/>
          </a:xfrm>
          <a:prstGeom prst="rect">
            <a:avLst/>
          </a:prstGeom>
        </p:spPr>
      </p:pic>
      <p:sp>
        <p:nvSpPr>
          <p:cNvPr id="8" name="Text Placeholder 7">
            <a:extLst>
              <a:ext uri="{FF2B5EF4-FFF2-40B4-BE49-F238E27FC236}">
                <a16:creationId xmlns:a16="http://schemas.microsoft.com/office/drawing/2014/main" id="{AF30D619-773C-8E40-8D2C-6FFE77D209F7}"/>
              </a:ext>
            </a:extLst>
          </p:cNvPr>
          <p:cNvSpPr>
            <a:spLocks noGrp="1"/>
          </p:cNvSpPr>
          <p:nvPr>
            <p:ph type="body" sz="quarter" idx="11"/>
          </p:nvPr>
        </p:nvSpPr>
        <p:spPr>
          <a:xfrm>
            <a:off x="410847" y="1714752"/>
            <a:ext cx="11335079" cy="3816105"/>
          </a:xfrm>
        </p:spPr>
        <p:txBody>
          <a:bodyPr/>
          <a:lstStyle>
            <a:lvl1pPr>
              <a:lnSpc>
                <a:spcPct val="100000"/>
              </a:lnSpc>
              <a:defRPr b="0" i="0">
                <a:latin typeface="+mn-lt"/>
                <a:cs typeface="Arial" panose="020B0604020202020204" pitchFamily="34" charset="0"/>
              </a:defRPr>
            </a:lvl1pPr>
            <a:lvl2pPr>
              <a:lnSpc>
                <a:spcPct val="100000"/>
              </a:lnSpc>
              <a:defRPr b="0" i="0">
                <a:latin typeface="+mn-lt"/>
                <a:cs typeface="Arial" panose="020B0604020202020204" pitchFamily="34" charset="0"/>
              </a:defRPr>
            </a:lvl2pPr>
            <a:lvl3pPr>
              <a:lnSpc>
                <a:spcPct val="100000"/>
              </a:lnSpc>
              <a:defRPr b="0" i="0">
                <a:latin typeface="+mn-lt"/>
                <a:cs typeface="Arial" panose="020B0604020202020204" pitchFamily="34" charset="0"/>
              </a:defRPr>
            </a:lvl3pPr>
            <a:lvl4pPr>
              <a:lnSpc>
                <a:spcPct val="100000"/>
              </a:lnSpc>
              <a:defRPr b="0" i="0">
                <a:latin typeface="+mn-lt"/>
                <a:cs typeface="Arial" panose="020B0604020202020204" pitchFamily="34" charset="0"/>
              </a:defRPr>
            </a:lvl4pPr>
            <a:lvl5pPr>
              <a:lnSpc>
                <a:spcPct val="100000"/>
              </a:lnSpc>
              <a:defRPr b="0" i="0">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a:extLst>
              <a:ext uri="{FF2B5EF4-FFF2-40B4-BE49-F238E27FC236}">
                <a16:creationId xmlns:a16="http://schemas.microsoft.com/office/drawing/2014/main" id="{76AE7010-B247-D949-87ED-0376C2ADA26B}"/>
              </a:ext>
            </a:extLst>
          </p:cNvPr>
          <p:cNvSpPr>
            <a:spLocks noGrp="1"/>
          </p:cNvSpPr>
          <p:nvPr>
            <p:ph type="sldNum" sz="quarter" idx="12"/>
          </p:nvPr>
        </p:nvSpPr>
        <p:spPr>
          <a:xfrm>
            <a:off x="9058675" y="6349176"/>
            <a:ext cx="2743200" cy="365125"/>
          </a:xfrm>
        </p:spPr>
        <p:txBody>
          <a:bodyPr/>
          <a:lstStyle>
            <a:lvl1pPr>
              <a:defRPr sz="900" b="0" i="0">
                <a:solidFill>
                  <a:schemeClr val="bg1"/>
                </a:solidFill>
                <a:latin typeface="+mn-lt"/>
                <a:cs typeface="Arial" panose="020B0604020202020204" pitchFamily="34" charset="0"/>
              </a:defRPr>
            </a:lvl1pPr>
          </a:lstStyle>
          <a:p>
            <a:fld id="{88F6FEFC-CCC7-A94C-AAC3-BECAE4BF550D}" type="slidenum">
              <a:rPr lang="en-US" smtClean="0"/>
              <a:pPr/>
              <a:t>‹Nr.›</a:t>
            </a:fld>
            <a:endParaRPr lang="en-US"/>
          </a:p>
        </p:txBody>
      </p:sp>
      <p:sp>
        <p:nvSpPr>
          <p:cNvPr id="11" name="Title 1">
            <a:extLst>
              <a:ext uri="{FF2B5EF4-FFF2-40B4-BE49-F238E27FC236}">
                <a16:creationId xmlns:a16="http://schemas.microsoft.com/office/drawing/2014/main" id="{204F51E1-AE29-5248-96DF-7E5C51C05884}"/>
              </a:ext>
            </a:extLst>
          </p:cNvPr>
          <p:cNvSpPr>
            <a:spLocks noGrp="1"/>
          </p:cNvSpPr>
          <p:nvPr>
            <p:ph type="title"/>
          </p:nvPr>
        </p:nvSpPr>
        <p:spPr>
          <a:xfrm>
            <a:off x="428467" y="345181"/>
            <a:ext cx="11335079" cy="646331"/>
          </a:xfrm>
        </p:spPr>
        <p:txBody>
          <a:bodyPr>
            <a:spAutoFit/>
          </a:bodyPr>
          <a:lstStyle>
            <a:lvl1pPr>
              <a:defRPr sz="4000">
                <a:solidFill>
                  <a:srgbClr val="1E19BB"/>
                </a:solidFill>
              </a:defRPr>
            </a:lvl1pPr>
          </a:lstStyle>
          <a:p>
            <a:r>
              <a:rPr lang="en-US"/>
              <a:t>Click to edit Master title style</a:t>
            </a:r>
          </a:p>
        </p:txBody>
      </p:sp>
    </p:spTree>
    <p:extLst>
      <p:ext uri="{BB962C8B-B14F-4D97-AF65-F5344CB8AC3E}">
        <p14:creationId xmlns:p14="http://schemas.microsoft.com/office/powerpoint/2010/main" val="353454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9DA74C3-139F-45D4-92F6-C339C9193BE2}"/>
              </a:ext>
            </a:extLst>
          </p:cNvPr>
          <p:cNvGraphicFramePr>
            <a:graphicFrameLocks noChangeAspect="1"/>
          </p:cNvGraphicFramePr>
          <p:nvPr userDrawn="1">
            <p:custDataLst>
              <p:tags r:id="rId2"/>
            </p:custDataLst>
            <p:extLst>
              <p:ext uri="{D42A27DB-BD31-4B8C-83A1-F6EECF244321}">
                <p14:modId xmlns:p14="http://schemas.microsoft.com/office/powerpoint/2010/main" val="2056943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0" name="think-cell Folie" r:id="rId5" imgW="399" imgH="400" progId="TCLayout.ActiveDocument.1">
                  <p:embed/>
                </p:oleObj>
              </mc:Choice>
              <mc:Fallback>
                <p:oleObj name="think-cell Folie" r:id="rId5" imgW="399" imgH="400" progId="TCLayout.ActiveDocument.1">
                  <p:embed/>
                  <p:pic>
                    <p:nvPicPr>
                      <p:cNvPr id="7" name="Object 6" hidden="1">
                        <a:extLst>
                          <a:ext uri="{FF2B5EF4-FFF2-40B4-BE49-F238E27FC236}">
                            <a16:creationId xmlns:a16="http://schemas.microsoft.com/office/drawing/2014/main" id="{E9DA74C3-139F-45D4-92F6-C339C9193B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7C768D8F-6CA7-43DE-9D19-E17706FEAC3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Arial" panose="020B0604020202020204" pitchFamily="34" charset="0"/>
              <a:ea typeface="+mj-ea"/>
              <a:cs typeface="+mj-cs"/>
              <a:sym typeface="Arial" panose="020B0604020202020204" pitchFamily="34" charset="0"/>
            </a:endParaRPr>
          </a:p>
        </p:txBody>
      </p:sp>
      <p:sp>
        <p:nvSpPr>
          <p:cNvPr id="16" name="Rectangle 15">
            <a:extLst>
              <a:ext uri="{FF2B5EF4-FFF2-40B4-BE49-F238E27FC236}">
                <a16:creationId xmlns:a16="http://schemas.microsoft.com/office/drawing/2014/main" id="{8230A770-93D3-4E2A-851D-6CEA5AFF621F}"/>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ard, drawing&#10;&#10;Description automatically generated">
            <a:extLst>
              <a:ext uri="{FF2B5EF4-FFF2-40B4-BE49-F238E27FC236}">
                <a16:creationId xmlns:a16="http://schemas.microsoft.com/office/drawing/2014/main" id="{C1195FD3-B032-40F1-B465-FEDEFD55AB08}"/>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0" t="30632" r="-10" b="12400"/>
          <a:stretch/>
        </p:blipFill>
        <p:spPr>
          <a:xfrm>
            <a:off x="2370" y="2258702"/>
            <a:ext cx="12189630" cy="3906982"/>
          </a:xfrm>
          <a:prstGeom prst="rect">
            <a:avLst/>
          </a:prstGeom>
        </p:spPr>
      </p:pic>
      <p:pic>
        <p:nvPicPr>
          <p:cNvPr id="8" name="Picture 7" descr="A picture containing object&#10;&#10;Description automatically generated">
            <a:extLst>
              <a:ext uri="{FF2B5EF4-FFF2-40B4-BE49-F238E27FC236}">
                <a16:creationId xmlns:a16="http://schemas.microsoft.com/office/drawing/2014/main" id="{D51512FB-2ED4-4567-90E3-1A4DCA225565}"/>
              </a:ext>
            </a:extLst>
          </p:cNvPr>
          <p:cNvPicPr>
            <a:picLocks noChangeAspect="1"/>
          </p:cNvPicPr>
          <p:nvPr userDrawn="1"/>
        </p:nvPicPr>
        <p:blipFill rotWithShape="1">
          <a:blip r:embed="rId8"/>
          <a:srcRect r="60864"/>
          <a:stretch/>
        </p:blipFill>
        <p:spPr>
          <a:xfrm>
            <a:off x="44957" y="5906056"/>
            <a:ext cx="1591010" cy="924811"/>
          </a:xfrm>
          <a:prstGeom prst="rect">
            <a:avLst/>
          </a:prstGeom>
        </p:spPr>
      </p:pic>
      <p:sp>
        <p:nvSpPr>
          <p:cNvPr id="11" name="Title 4">
            <a:extLst>
              <a:ext uri="{FF2B5EF4-FFF2-40B4-BE49-F238E27FC236}">
                <a16:creationId xmlns:a16="http://schemas.microsoft.com/office/drawing/2014/main" id="{EDF05762-3FCF-45EE-A5E8-F3CDDA9D5E24}"/>
              </a:ext>
            </a:extLst>
          </p:cNvPr>
          <p:cNvSpPr>
            <a:spLocks noGrp="1"/>
          </p:cNvSpPr>
          <p:nvPr>
            <p:ph type="title"/>
          </p:nvPr>
        </p:nvSpPr>
        <p:spPr>
          <a:xfrm>
            <a:off x="464975" y="603802"/>
            <a:ext cx="10515600" cy="1325563"/>
          </a:xfrm>
        </p:spPr>
        <p:txBody>
          <a:bodyPr anchor="b">
            <a:normAutofit/>
          </a:bodyPr>
          <a:lstStyle>
            <a:lvl1pPr>
              <a:defRPr sz="3600" b="1"/>
            </a:lvl1pPr>
          </a:lstStyle>
          <a:p>
            <a:r>
              <a:rPr lang="en-US"/>
              <a:t>Click to edit Master title style</a:t>
            </a:r>
          </a:p>
        </p:txBody>
      </p:sp>
      <p:sp>
        <p:nvSpPr>
          <p:cNvPr id="12" name="Rectangle 11">
            <a:extLst>
              <a:ext uri="{FF2B5EF4-FFF2-40B4-BE49-F238E27FC236}">
                <a16:creationId xmlns:a16="http://schemas.microsoft.com/office/drawing/2014/main" id="{BE74418E-8903-4337-8A09-1420CA2B9F9E}"/>
              </a:ext>
            </a:extLst>
          </p:cNvPr>
          <p:cNvSpPr/>
          <p:nvPr userDrawn="1"/>
        </p:nvSpPr>
        <p:spPr>
          <a:xfrm>
            <a:off x="335902" y="2233127"/>
            <a:ext cx="5057192" cy="597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763FE53-EB12-4B99-97B9-AC47FBC381F1}"/>
              </a:ext>
            </a:extLst>
          </p:cNvPr>
          <p:cNvSpPr/>
          <p:nvPr userDrawn="1"/>
        </p:nvSpPr>
        <p:spPr>
          <a:xfrm>
            <a:off x="335902" y="2674848"/>
            <a:ext cx="1741714" cy="597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52A99D-3C70-409A-B815-5E9379396B5C}"/>
              </a:ext>
            </a:extLst>
          </p:cNvPr>
          <p:cNvSpPr/>
          <p:nvPr userDrawn="1"/>
        </p:nvSpPr>
        <p:spPr>
          <a:xfrm>
            <a:off x="4248495" y="6342565"/>
            <a:ext cx="7638705" cy="338554"/>
          </a:xfrm>
          <a:prstGeom prst="rect">
            <a:avLst/>
          </a:prstGeom>
          <a:solidFill>
            <a:srgbClr val="FFFFFF"/>
          </a:solidFill>
          <a:ln>
            <a:noFill/>
          </a:ln>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mn-lt"/>
                <a:ea typeface="+mn-ea"/>
                <a:cs typeface="+mn-cs"/>
              </a:rPr>
              <a:t>STRICTLY CONFIDENTIAL. The slides and information discussed during the presentation constitutes confidential information and business secrets of Pfizer and BioNTech and shall not be disclosed to third parties. Please see slide 2 for additional information related to the content and limitations of this presentation. </a:t>
            </a:r>
          </a:p>
        </p:txBody>
      </p:sp>
      <p:sp>
        <p:nvSpPr>
          <p:cNvPr id="18" name="Content Placeholder 17">
            <a:extLst>
              <a:ext uri="{FF2B5EF4-FFF2-40B4-BE49-F238E27FC236}">
                <a16:creationId xmlns:a16="http://schemas.microsoft.com/office/drawing/2014/main" id="{2AC9D7BE-B6D1-414B-8519-92E83564B4DC}"/>
              </a:ext>
            </a:extLst>
          </p:cNvPr>
          <p:cNvSpPr>
            <a:spLocks noGrp="1"/>
          </p:cNvSpPr>
          <p:nvPr>
            <p:ph sz="quarter" idx="10"/>
          </p:nvPr>
        </p:nvSpPr>
        <p:spPr>
          <a:xfrm>
            <a:off x="465138" y="1928813"/>
            <a:ext cx="10515600" cy="665162"/>
          </a:xfrm>
        </p:spPr>
        <p:txBody>
          <a:bodyPr anchor="ctr">
            <a:normAutofit/>
          </a:bodyPr>
          <a:lstStyle>
            <a:lvl1pPr marL="0" indent="0">
              <a:buNone/>
              <a:defRPr sz="2400"/>
            </a:lvl1pPr>
          </a:lstStyle>
          <a:p>
            <a:pPr lvl="0"/>
            <a:r>
              <a:rPr lang="en-US"/>
              <a:t>Click to edit Master text styles</a:t>
            </a:r>
          </a:p>
        </p:txBody>
      </p:sp>
      <p:pic>
        <p:nvPicPr>
          <p:cNvPr id="136222" name="Picture 30" descr="BioNTech: We aspire to individualize cancer medicine">
            <a:extLst>
              <a:ext uri="{FF2B5EF4-FFF2-40B4-BE49-F238E27FC236}">
                <a16:creationId xmlns:a16="http://schemas.microsoft.com/office/drawing/2014/main" id="{A9321924-4ADB-4E6B-ACBB-767E9B0ABDFA}"/>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721595" y="6241758"/>
            <a:ext cx="2222100" cy="24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708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imple Text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968AD11-18D8-45C4-B97A-10242FDF9945}"/>
              </a:ext>
            </a:extLst>
          </p:cNvPr>
          <p:cNvGraphicFramePr>
            <a:graphicFrameLocks noChangeAspect="1"/>
          </p:cNvGraphicFramePr>
          <p:nvPr userDrawn="1">
            <p:custDataLst>
              <p:tags r:id="rId2"/>
            </p:custDataLst>
            <p:extLst>
              <p:ext uri="{D42A27DB-BD31-4B8C-83A1-F6EECF244321}">
                <p14:modId xmlns:p14="http://schemas.microsoft.com/office/powerpoint/2010/main" val="520150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4" name="think-cell Folie" r:id="rId4" imgW="399" imgH="400" progId="TCLayout.ActiveDocument.1">
                  <p:embed/>
                </p:oleObj>
              </mc:Choice>
              <mc:Fallback>
                <p:oleObj name="think-cell Folie" r:id="rId4" imgW="399" imgH="400" progId="TCLayout.ActiveDocument.1">
                  <p:embed/>
                  <p:pic>
                    <p:nvPicPr>
                      <p:cNvPr id="2" name="Object 1" hidden="1">
                        <a:extLst>
                          <a:ext uri="{FF2B5EF4-FFF2-40B4-BE49-F238E27FC236}">
                            <a16:creationId xmlns:a16="http://schemas.microsoft.com/office/drawing/2014/main" id="{4968AD11-18D8-45C4-B97A-10242FDF99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3DE88B27-3B29-41EA-BE74-90DCA79E1A2D}"/>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2A25E9D9-DA97-478F-AF30-ACF34B83E370}"/>
              </a:ext>
            </a:extLst>
          </p:cNvPr>
          <p:cNvSpPr>
            <a:spLocks noGrp="1"/>
          </p:cNvSpPr>
          <p:nvPr>
            <p:ph sz="quarter" idx="10"/>
          </p:nvPr>
        </p:nvSpPr>
        <p:spPr>
          <a:xfrm>
            <a:off x="304800" y="1066800"/>
            <a:ext cx="11582400" cy="5143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095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2">
    <p:bg>
      <p:bgPr>
        <a:solidFill>
          <a:schemeClr val="bg1"/>
        </a:solidFill>
        <a:effectLst/>
      </p:bgPr>
    </p:bg>
    <p:spTree>
      <p:nvGrpSpPr>
        <p:cNvPr id="1" name=""/>
        <p:cNvGrpSpPr/>
        <p:nvPr/>
      </p:nvGrpSpPr>
      <p:grpSpPr>
        <a:xfrm>
          <a:off x="0" y="0"/>
          <a:ext cx="0" cy="0"/>
          <a:chOff x="0" y="0"/>
          <a:chExt cx="0" cy="0"/>
        </a:xfrm>
      </p:grpSpPr>
      <p:sp>
        <p:nvSpPr>
          <p:cNvPr id="15"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Segnaposto testo 5"/>
          <p:cNvSpPr>
            <a:spLocks noGrp="1"/>
          </p:cNvSpPr>
          <p:nvPr>
            <p:ph type="body" sz="quarter" idx="13" hasCustomPrompt="1"/>
          </p:nvPr>
        </p:nvSpPr>
        <p:spPr>
          <a:xfrm>
            <a:off x="518658" y="1333219"/>
            <a:ext cx="11170163" cy="4908663"/>
          </a:xfrm>
          <a:prstGeom prst="rect">
            <a:avLst/>
          </a:prstGeom>
        </p:spPr>
        <p:txBody>
          <a:bodyPr lIns="108000"/>
          <a:lstStyle>
            <a:lvl1pPr marL="0" indent="0">
              <a:lnSpc>
                <a:spcPct val="130000"/>
              </a:lnSpc>
              <a:buNone/>
              <a:defRPr>
                <a:solidFill>
                  <a:srgbClr val="000000"/>
                </a:solidFill>
              </a:defRPr>
            </a:lvl1pPr>
          </a:lstStyle>
          <a:p>
            <a:pPr lvl="0"/>
            <a:r>
              <a:rPr lang="en-US"/>
              <a:t>Edit Master text styles</a:t>
            </a:r>
          </a:p>
        </p:txBody>
      </p:sp>
      <p:sp>
        <p:nvSpPr>
          <p:cNvPr id="21"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22"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a:solidFill>
                  <a:srgbClr val="3C9673"/>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it-IT"/>
              <a:t>Click to </a:t>
            </a:r>
            <a:r>
              <a:rPr lang="it-IT" err="1"/>
              <a:t>edit</a:t>
            </a:r>
            <a:endParaRPr lang="it-IT"/>
          </a:p>
        </p:txBody>
      </p:sp>
      <p:sp>
        <p:nvSpPr>
          <p:cNvPr id="31" name="Segnaposto numero diapositiva 30"/>
          <p:cNvSpPr>
            <a:spLocks noGrp="1"/>
          </p:cNvSpPr>
          <p:nvPr>
            <p:ph type="sldNum" sz="quarter" idx="39"/>
          </p:nvPr>
        </p:nvSpPr>
        <p:spPr/>
        <p:txBody>
          <a:bodyPr/>
          <a:lstStyle/>
          <a:p>
            <a:fld id="{5A6EA94F-8269-ED44-93E9-B57F83AF6107}" type="slidenum">
              <a:rPr lang="it-IT" smtClean="0"/>
              <a:pPr/>
              <a:t>‹Nr.›</a:t>
            </a:fld>
            <a:endParaRPr lang="it-IT"/>
          </a:p>
        </p:txBody>
      </p:sp>
      <p:sp>
        <p:nvSpPr>
          <p:cNvPr id="11" name="Segnaposto testo 7"/>
          <p:cNvSpPr>
            <a:spLocks noGrp="1"/>
          </p:cNvSpPr>
          <p:nvPr>
            <p:ph type="body" sz="quarter" idx="41" hasCustomPrompt="1"/>
          </p:nvPr>
        </p:nvSpPr>
        <p:spPr>
          <a:xfrm>
            <a:off x="2273301" y="6358467"/>
            <a:ext cx="7643596" cy="270934"/>
          </a:xfrm>
        </p:spPr>
        <p:txBody>
          <a:bodyPr tIns="0" bIns="108000" anchor="b" anchorCtr="0"/>
          <a:lstStyle>
            <a:lvl1pPr marL="0" indent="0" algn="ctr">
              <a:lnSpc>
                <a:spcPct val="30000"/>
              </a:lnSpc>
              <a:buNone/>
              <a:defRPr sz="80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2"/>
          </p:nvPr>
        </p:nvSpPr>
        <p:spPr/>
        <p:txBody>
          <a:bodyPr/>
          <a:lstStyle/>
          <a:p>
            <a:r>
              <a:rPr lang="it-IT"/>
              <a:t>Confidential</a:t>
            </a:r>
          </a:p>
        </p:txBody>
      </p:sp>
    </p:spTree>
    <p:extLst>
      <p:ext uri="{BB962C8B-B14F-4D97-AF65-F5344CB8AC3E}">
        <p14:creationId xmlns:p14="http://schemas.microsoft.com/office/powerpoint/2010/main" val="3603470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w chapter">
    <p:bg>
      <p:bgPr>
        <a:solidFill>
          <a:schemeClr val="bg1"/>
        </a:solidFill>
        <a:effectLst/>
      </p:bgPr>
    </p:bg>
    <p:spTree>
      <p:nvGrpSpPr>
        <p:cNvPr id="1" name=""/>
        <p:cNvGrpSpPr/>
        <p:nvPr/>
      </p:nvGrpSpPr>
      <p:grpSpPr>
        <a:xfrm>
          <a:off x="0" y="0"/>
          <a:ext cx="0" cy="0"/>
          <a:chOff x="0" y="0"/>
          <a:chExt cx="0" cy="0"/>
        </a:xfrm>
      </p:grpSpPr>
      <p:sp>
        <p:nvSpPr>
          <p:cNvPr id="16" name="Segnaposto immagine 14"/>
          <p:cNvSpPr>
            <a:spLocks noGrp="1"/>
          </p:cNvSpPr>
          <p:nvPr>
            <p:ph type="pic" sz="quarter" idx="19" hasCustomPrompt="1"/>
          </p:nvPr>
        </p:nvSpPr>
        <p:spPr>
          <a:xfrm>
            <a:off x="0" y="0"/>
            <a:ext cx="12192000" cy="3335338"/>
          </a:xfrm>
          <a:prstGeom prst="rect">
            <a:avLst/>
          </a:prstGeom>
          <a:solidFill>
            <a:schemeClr val="accent2"/>
          </a:solidFill>
        </p:spPr>
        <p:txBody>
          <a:bodyPr/>
          <a:lstStyle>
            <a:lvl1pPr marL="0" marR="0" indent="0" algn="l" defTabSz="914400" rtl="0" eaLnBrk="1" fontAlgn="auto" latinLnBrk="0" hangingPunct="1">
              <a:lnSpc>
                <a:spcPct val="150000"/>
              </a:lnSpc>
              <a:spcBef>
                <a:spcPts val="1000"/>
              </a:spcBef>
              <a:spcAft>
                <a:spcPts val="0"/>
              </a:spcAft>
              <a:buClrTx/>
              <a:buSzTx/>
              <a:buFont typeface="Arial"/>
              <a:buNone/>
              <a:tabLst/>
              <a:defRPr>
                <a:solidFill>
                  <a:schemeClr val="bg1"/>
                </a:solidFill>
              </a:defRPr>
            </a:lvl1pPr>
          </a:lstStyle>
          <a:p>
            <a:r>
              <a:rPr lang="en-US"/>
              <a:t>Click icon to add picture</a:t>
            </a:r>
          </a:p>
        </p:txBody>
      </p:sp>
      <p:sp>
        <p:nvSpPr>
          <p:cNvPr id="14" name="Title 1">
            <a:extLst>
              <a:ext uri="{FF2B5EF4-FFF2-40B4-BE49-F238E27FC236}">
                <a16:creationId xmlns:a16="http://schemas.microsoft.com/office/drawing/2014/main" id="{96D712C6-2A37-4F08-AF12-D70F8C809441}"/>
              </a:ext>
            </a:extLst>
          </p:cNvPr>
          <p:cNvSpPr>
            <a:spLocks noGrp="1"/>
          </p:cNvSpPr>
          <p:nvPr>
            <p:ph type="title" hasCustomPrompt="1"/>
          </p:nvPr>
        </p:nvSpPr>
        <p:spPr>
          <a:xfrm>
            <a:off x="526252" y="3802592"/>
            <a:ext cx="11170447" cy="823913"/>
          </a:xfrm>
          <a:prstGeom prst="rect">
            <a:avLst/>
          </a:prstGeom>
        </p:spPr>
        <p:txBody>
          <a:bodyPr lIns="0"/>
          <a:lstStyle>
            <a:lvl1pPr>
              <a:defRPr sz="3200">
                <a:solidFill>
                  <a:schemeClr val="accent2"/>
                </a:solidFill>
              </a:defRPr>
            </a:lvl1pPr>
          </a:lstStyle>
          <a:p>
            <a:r>
              <a:rPr lang="en-US"/>
              <a:t>Click to Edit Master Title Style</a:t>
            </a:r>
          </a:p>
        </p:txBody>
      </p:sp>
      <p:sp>
        <p:nvSpPr>
          <p:cNvPr id="15"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520701" y="4660899"/>
            <a:ext cx="11175999" cy="1447801"/>
          </a:xfrm>
          <a:prstGeom prst="rect">
            <a:avLst/>
          </a:prstGeom>
          <a:noFill/>
        </p:spPr>
        <p:txBody>
          <a:bodyPr lIns="0" anchor="t" anchorCtr="0">
            <a:noAutofit/>
          </a:bodyPr>
          <a:lstStyle>
            <a:lvl1pPr marL="0" indent="0" algn="l">
              <a:lnSpc>
                <a:spcPct val="110000"/>
              </a:lnSpc>
              <a:buNone/>
              <a:defRPr sz="2400" spc="0">
                <a:solidFill>
                  <a:srgbClr val="65656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
        <p:nvSpPr>
          <p:cNvPr id="7" name="Segnaposto numero diapositiva 6"/>
          <p:cNvSpPr>
            <a:spLocks noGrp="1"/>
          </p:cNvSpPr>
          <p:nvPr>
            <p:ph type="sldNum" sz="quarter" idx="20"/>
          </p:nvPr>
        </p:nvSpPr>
        <p:spPr/>
        <p:txBody>
          <a:bodyPr/>
          <a:lstStyle/>
          <a:p>
            <a:fld id="{5A6EA94F-8269-ED44-93E9-B57F83AF6107}" type="slidenum">
              <a:rPr lang="it-IT" smtClean="0"/>
              <a:pPr/>
              <a:t>‹Nr.›</a:t>
            </a:fld>
            <a:endParaRPr lang="it-IT"/>
          </a:p>
        </p:txBody>
      </p:sp>
      <p:sp>
        <p:nvSpPr>
          <p:cNvPr id="9" name="Segnaposto testo 7"/>
          <p:cNvSpPr>
            <a:spLocks noGrp="1"/>
          </p:cNvSpPr>
          <p:nvPr>
            <p:ph type="body" sz="quarter" idx="41" hasCustomPrompt="1"/>
          </p:nvPr>
        </p:nvSpPr>
        <p:spPr>
          <a:xfrm>
            <a:off x="2273301" y="6358467"/>
            <a:ext cx="7643596" cy="270934"/>
          </a:xfrm>
        </p:spPr>
        <p:txBody>
          <a:bodyPr tIns="0" bIns="108000" anchor="b" anchorCtr="0"/>
          <a:lstStyle>
            <a:lvl1pPr marL="0" indent="0" algn="ctr">
              <a:lnSpc>
                <a:spcPct val="30000"/>
              </a:lnSpc>
              <a:buNone/>
              <a:defRPr sz="800" baseline="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2"/>
          </p:nvPr>
        </p:nvSpPr>
        <p:spPr/>
        <p:txBody>
          <a:bodyPr/>
          <a:lstStyle/>
          <a:p>
            <a:endParaRPr lang="it-IT"/>
          </a:p>
        </p:txBody>
      </p:sp>
    </p:spTree>
    <p:extLst>
      <p:ext uri="{BB962C8B-B14F-4D97-AF65-F5344CB8AC3E}">
        <p14:creationId xmlns:p14="http://schemas.microsoft.com/office/powerpoint/2010/main" val="227896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chapter 2 high image">
    <p:spTree>
      <p:nvGrpSpPr>
        <p:cNvPr id="1" name=""/>
        <p:cNvGrpSpPr/>
        <p:nvPr/>
      </p:nvGrpSpPr>
      <p:grpSpPr>
        <a:xfrm>
          <a:off x="0" y="0"/>
          <a:ext cx="0" cy="0"/>
          <a:chOff x="0" y="0"/>
          <a:chExt cx="0" cy="0"/>
        </a:xfrm>
      </p:grpSpPr>
      <p:sp>
        <p:nvSpPr>
          <p:cNvPr id="13" name="Segnaposto immagine 5"/>
          <p:cNvSpPr>
            <a:spLocks noGrp="1"/>
          </p:cNvSpPr>
          <p:nvPr>
            <p:ph type="pic" sz="quarter" idx="12" hasCustomPrompt="1"/>
          </p:nvPr>
        </p:nvSpPr>
        <p:spPr>
          <a:xfrm>
            <a:off x="0" y="0"/>
            <a:ext cx="12192000" cy="5778500"/>
          </a:xfrm>
        </p:spPr>
        <p:txBody>
          <a:bodyPr/>
          <a:lstStyle>
            <a:lvl1pPr marL="0" marR="0" indent="0" algn="r" defTabSz="914400" rtl="0" eaLnBrk="1" fontAlgn="auto" latinLnBrk="0" hangingPunct="1">
              <a:lnSpc>
                <a:spcPct val="150000"/>
              </a:lnSpc>
              <a:spcBef>
                <a:spcPts val="1000"/>
              </a:spcBef>
              <a:spcAft>
                <a:spcPts val="0"/>
              </a:spcAft>
              <a:buClrTx/>
              <a:buSzTx/>
              <a:buFont typeface="Arial"/>
              <a:buNone/>
              <a:tabLst/>
              <a:defRPr sz="1000"/>
            </a:lvl1pPr>
          </a:lstStyle>
          <a:p>
            <a:r>
              <a:rPr lang="en-US"/>
              <a:t>Click icon to add picture</a:t>
            </a:r>
          </a:p>
          <a:p>
            <a:endParaRPr lang="it-IT"/>
          </a:p>
        </p:txBody>
      </p:sp>
      <p:graphicFrame>
        <p:nvGraphicFramePr>
          <p:cNvPr id="11" name="Objekt 10"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0" name="think-cell Folie" r:id="rId5" imgW="360" imgH="360" progId="TCLayout.ActiveDocument.1">
                  <p:embed/>
                </p:oleObj>
              </mc:Choice>
              <mc:Fallback>
                <p:oleObj name="think-cell Folie" r:id="rId5" imgW="360" imgH="360" progId="TCLayout.ActiveDocument.1">
                  <p:embed/>
                  <p:pic>
                    <p:nvPicPr>
                      <p:cNvPr id="11" name="Objekt 10"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hteck 9"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e-DE" sz="3200" b="1" i="0" baseline="0">
              <a:latin typeface="Calibri Light" panose="020F0302020204030204" pitchFamily="34" charset="0"/>
              <a:ea typeface="+mj-ea"/>
              <a:cs typeface="+mj-cs"/>
              <a:sym typeface="Calibri Light" panose="020F0302020204030204" pitchFamily="34" charset="0"/>
            </a:endParaRPr>
          </a:p>
        </p:txBody>
      </p:sp>
      <p:sp>
        <p:nvSpPr>
          <p:cNvPr id="3" name="Untertitel 2"/>
          <p:cNvSpPr>
            <a:spLocks noGrp="1"/>
          </p:cNvSpPr>
          <p:nvPr>
            <p:ph type="subTitle" idx="1" hasCustomPrompt="1"/>
          </p:nvPr>
        </p:nvSpPr>
        <p:spPr>
          <a:xfrm>
            <a:off x="914401" y="3496733"/>
            <a:ext cx="4826000" cy="3361267"/>
          </a:xfrm>
          <a:prstGeom prst="rect">
            <a:avLst/>
          </a:prstGeom>
          <a:solidFill>
            <a:srgbClr val="005A64">
              <a:alpha val="90000"/>
            </a:srgbClr>
          </a:solidFill>
        </p:spPr>
        <p:txBody>
          <a:bodyPr lIns="504000" tIns="108000"/>
          <a:lstStyle>
            <a:lvl1pPr marL="0" indent="0" algn="l">
              <a:lnSpc>
                <a:spcPct val="110000"/>
              </a:lnSpc>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err="1"/>
              <a:t>Subtitle</a:t>
            </a:r>
            <a:endParaRPr lang="de-DE"/>
          </a:p>
        </p:txBody>
      </p:sp>
      <p:sp>
        <p:nvSpPr>
          <p:cNvPr id="2" name="Titel 1"/>
          <p:cNvSpPr>
            <a:spLocks noGrp="1"/>
          </p:cNvSpPr>
          <p:nvPr>
            <p:ph type="ctrTitle" hasCustomPrompt="1"/>
          </p:nvPr>
        </p:nvSpPr>
        <p:spPr>
          <a:xfrm>
            <a:off x="914401" y="0"/>
            <a:ext cx="4826000" cy="3499523"/>
          </a:xfrm>
          <a:prstGeom prst="rect">
            <a:avLst/>
          </a:prstGeom>
          <a:solidFill>
            <a:schemeClr val="accent5">
              <a:alpha val="90000"/>
            </a:schemeClr>
          </a:solidFill>
        </p:spPr>
        <p:txBody>
          <a:bodyPr lIns="504000" bIns="108000" anchor="b" anchorCtr="0">
            <a:noAutofit/>
          </a:bodyPr>
          <a:lstStyle>
            <a:lvl1pPr algn="l">
              <a:lnSpc>
                <a:spcPct val="90000"/>
              </a:lnSpc>
              <a:defRPr sz="3200" b="1">
                <a:solidFill>
                  <a:schemeClr val="bg1"/>
                </a:solidFill>
                <a:latin typeface="Arial" panose="020B0604020202020204" pitchFamily="34" charset="0"/>
                <a:cs typeface="Arial" panose="020B0604020202020204" pitchFamily="34" charset="0"/>
              </a:defRPr>
            </a:lvl1pPr>
          </a:lstStyle>
          <a:p>
            <a:r>
              <a:rPr lang="en-US"/>
              <a:t>Click to Edit Master Title Style </a:t>
            </a:r>
            <a:endParaRPr lang="de-DE"/>
          </a:p>
        </p:txBody>
      </p:sp>
      <p:sp>
        <p:nvSpPr>
          <p:cNvPr id="24" name="Segnaposto numero diapositiva 23"/>
          <p:cNvSpPr>
            <a:spLocks noGrp="1"/>
          </p:cNvSpPr>
          <p:nvPr>
            <p:ph type="sldNum" sz="quarter" idx="14"/>
          </p:nvPr>
        </p:nvSpPr>
        <p:spPr/>
        <p:txBody>
          <a:bodyPr/>
          <a:lstStyle/>
          <a:p>
            <a:fld id="{5A6EA94F-8269-ED44-93E9-B57F83AF6107}" type="slidenum">
              <a:rPr lang="it-IT" smtClean="0"/>
              <a:pPr/>
              <a:t>‹Nr.›</a:t>
            </a:fld>
            <a:endParaRPr lang="it-IT"/>
          </a:p>
        </p:txBody>
      </p:sp>
      <p:sp>
        <p:nvSpPr>
          <p:cNvPr id="4" name="Segnaposto piè di pagina 3"/>
          <p:cNvSpPr>
            <a:spLocks noGrp="1"/>
          </p:cNvSpPr>
          <p:nvPr>
            <p:ph type="ftr" sz="quarter" idx="15"/>
          </p:nvPr>
        </p:nvSpPr>
        <p:spPr/>
        <p:txBody>
          <a:bodyPr/>
          <a:lstStyle>
            <a:lvl1pPr>
              <a:defRPr>
                <a:solidFill>
                  <a:srgbClr val="FFFFFF"/>
                </a:solidFill>
              </a:defRPr>
            </a:lvl1pPr>
          </a:lstStyle>
          <a:p>
            <a:endParaRPr lang="it-IT"/>
          </a:p>
        </p:txBody>
      </p:sp>
    </p:spTree>
    <p:extLst>
      <p:ext uri="{BB962C8B-B14F-4D97-AF65-F5344CB8AC3E}">
        <p14:creationId xmlns:p14="http://schemas.microsoft.com/office/powerpoint/2010/main" val="17267866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
          <p15:clr>
            <a:srgbClr val="FBAE40"/>
          </p15:clr>
        </p15:guide>
        <p15:guide id="4" pos="694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bg1"/>
        </a:solidFill>
        <a:effectLst/>
      </p:bgPr>
    </p:bg>
    <p:spTree>
      <p:nvGrpSpPr>
        <p:cNvPr id="1" name=""/>
        <p:cNvGrpSpPr/>
        <p:nvPr/>
      </p:nvGrpSpPr>
      <p:grpSpPr>
        <a:xfrm>
          <a:off x="0" y="0"/>
          <a:ext cx="0" cy="0"/>
          <a:chOff x="0" y="0"/>
          <a:chExt cx="0" cy="0"/>
        </a:xfrm>
      </p:grpSpPr>
      <p:sp>
        <p:nvSpPr>
          <p:cNvPr id="14" name="Segnaposto contenuto 6"/>
          <p:cNvSpPr>
            <a:spLocks noGrp="1"/>
          </p:cNvSpPr>
          <p:nvPr>
            <p:ph sz="quarter" idx="14" hasCustomPrompt="1"/>
          </p:nvPr>
        </p:nvSpPr>
        <p:spPr>
          <a:xfrm>
            <a:off x="518658" y="1333215"/>
            <a:ext cx="11170163" cy="4908667"/>
          </a:xfrm>
          <a:prstGeom prst="rect">
            <a:avLst/>
          </a:prstGeom>
        </p:spPr>
        <p:txBody>
          <a:bodyPr/>
          <a:lstStyle>
            <a:lvl1pPr>
              <a:lnSpc>
                <a:spcPct val="130000"/>
              </a:lnSpc>
              <a:defRPr/>
            </a:lvl1pPr>
            <a:lvl2pPr>
              <a:lnSpc>
                <a:spcPct val="130000"/>
              </a:lnSpc>
              <a:defRPr/>
            </a:lvl2pPr>
            <a:lvl3pPr>
              <a:lnSpc>
                <a:spcPct val="120000"/>
              </a:lnSpc>
              <a:defRPr/>
            </a:lvl3pPr>
            <a:lvl4pPr>
              <a:lnSpc>
                <a:spcPct val="130000"/>
              </a:lnSpc>
              <a:defRPr/>
            </a:lvl4pPr>
            <a:lvl5pPr>
              <a:lnSpc>
                <a:spcPct val="13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28" name="Segnaposto numero diapositiva 27"/>
          <p:cNvSpPr>
            <a:spLocks noGrp="1"/>
          </p:cNvSpPr>
          <p:nvPr>
            <p:ph type="sldNum" sz="quarter" idx="37"/>
          </p:nvPr>
        </p:nvSpPr>
        <p:spPr/>
        <p:txBody>
          <a:bodyPr/>
          <a:lstStyle>
            <a:lvl1pPr>
              <a:defRPr>
                <a:solidFill>
                  <a:srgbClr val="656565"/>
                </a:solidFill>
              </a:defRPr>
            </a:lvl1pPr>
          </a:lstStyle>
          <a:p>
            <a:fld id="{5A6EA94F-8269-ED44-93E9-B57F83AF6107}" type="slidenum">
              <a:rPr lang="it-IT" smtClean="0"/>
              <a:pPr/>
              <a:t>‹Nr.›</a:t>
            </a:fld>
            <a:endParaRPr lang="it-IT"/>
          </a:p>
        </p:txBody>
      </p:sp>
      <p:sp>
        <p:nvSpPr>
          <p:cNvPr id="31"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a:solidFill>
                  <a:srgbClr val="3C9673"/>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it-IT"/>
              <a:t>Click to </a:t>
            </a:r>
            <a:r>
              <a:rPr lang="it-IT" err="1"/>
              <a:t>edit</a:t>
            </a:r>
            <a:endParaRPr lang="it-IT"/>
          </a:p>
        </p:txBody>
      </p:sp>
      <p:sp>
        <p:nvSpPr>
          <p:cNvPr id="10" name="Segnaposto testo 7"/>
          <p:cNvSpPr>
            <a:spLocks noGrp="1"/>
          </p:cNvSpPr>
          <p:nvPr>
            <p:ph type="body" sz="quarter" idx="41" hasCustomPrompt="1"/>
          </p:nvPr>
        </p:nvSpPr>
        <p:spPr>
          <a:xfrm>
            <a:off x="2273301" y="6358467"/>
            <a:ext cx="7643596" cy="270934"/>
          </a:xfrm>
        </p:spPr>
        <p:txBody>
          <a:bodyPr tIns="0" bIns="108000" anchor="b" anchorCtr="0"/>
          <a:lstStyle>
            <a:lvl1pPr marL="0" indent="0" algn="ctr">
              <a:lnSpc>
                <a:spcPct val="30000"/>
              </a:lnSpc>
              <a:buNone/>
              <a:defRPr sz="80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2"/>
          </p:nvPr>
        </p:nvSpPr>
        <p:spPr/>
        <p:txBody>
          <a:bodyPr/>
          <a:lstStyle/>
          <a:p>
            <a:endParaRPr lang="it-IT"/>
          </a:p>
        </p:txBody>
      </p:sp>
      <p:sp>
        <p:nvSpPr>
          <p:cNvPr id="9"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9443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Text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968AD11-18D8-45C4-B97A-10242FDF9945}"/>
              </a:ext>
            </a:extLst>
          </p:cNvPr>
          <p:cNvGraphicFramePr>
            <a:graphicFrameLocks noChangeAspect="1"/>
          </p:cNvGraphicFramePr>
          <p:nvPr userDrawn="1">
            <p:custDataLst>
              <p:tags r:id="rId2"/>
            </p:custDataLst>
            <p:extLst>
              <p:ext uri="{D42A27DB-BD31-4B8C-83A1-F6EECF244321}">
                <p14:modId xmlns:p14="http://schemas.microsoft.com/office/powerpoint/2010/main" val="2825914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8" name="think-cell Folie" r:id="rId4" imgW="399" imgH="400" progId="TCLayout.ActiveDocument.1">
                  <p:embed/>
                </p:oleObj>
              </mc:Choice>
              <mc:Fallback>
                <p:oleObj name="think-cell Folie" r:id="rId4" imgW="399" imgH="400" progId="TCLayout.ActiveDocument.1">
                  <p:embed/>
                  <p:pic>
                    <p:nvPicPr>
                      <p:cNvPr id="2" name="Object 1" hidden="1">
                        <a:extLst>
                          <a:ext uri="{FF2B5EF4-FFF2-40B4-BE49-F238E27FC236}">
                            <a16:creationId xmlns:a16="http://schemas.microsoft.com/office/drawing/2014/main" id="{4968AD11-18D8-45C4-B97A-10242FDF99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3DE88B27-3B29-41EA-BE74-90DCA79E1A2D}"/>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2A25E9D9-DA97-478F-AF30-ACF34B83E370}"/>
              </a:ext>
            </a:extLst>
          </p:cNvPr>
          <p:cNvSpPr>
            <a:spLocks noGrp="1"/>
          </p:cNvSpPr>
          <p:nvPr>
            <p:ph sz="quarter" idx="10"/>
          </p:nvPr>
        </p:nvSpPr>
        <p:spPr>
          <a:xfrm>
            <a:off x="304800" y="1066800"/>
            <a:ext cx="11582400" cy="5143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990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ogo">
    <p:spTree>
      <p:nvGrpSpPr>
        <p:cNvPr id="1" name=""/>
        <p:cNvGrpSpPr/>
        <p:nvPr/>
      </p:nvGrpSpPr>
      <p:grpSpPr>
        <a:xfrm>
          <a:off x="0" y="0"/>
          <a:ext cx="0" cy="0"/>
          <a:chOff x="0" y="0"/>
          <a:chExt cx="0" cy="0"/>
        </a:xfrm>
      </p:grpSpPr>
      <p:sp>
        <p:nvSpPr>
          <p:cNvPr id="5" name="Rettangolo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0597" y="3208867"/>
            <a:ext cx="3950807" cy="440265"/>
          </a:xfrm>
          <a:prstGeom prst="rect">
            <a:avLst/>
          </a:prstGeom>
        </p:spPr>
      </p:pic>
      <p:sp>
        <p:nvSpPr>
          <p:cNvPr id="4" name="Segnaposto piè di pagina 3"/>
          <p:cNvSpPr>
            <a:spLocks noGrp="1"/>
          </p:cNvSpPr>
          <p:nvPr>
            <p:ph type="ftr" sz="quarter" idx="10"/>
          </p:nvPr>
        </p:nvSpPr>
        <p:spPr/>
        <p:txBody>
          <a:bodyPr/>
          <a:lstStyle/>
          <a:p>
            <a:endParaRPr lang="it-IT"/>
          </a:p>
        </p:txBody>
      </p:sp>
      <p:sp>
        <p:nvSpPr>
          <p:cNvPr id="6" name="Segnaposto numero diapositiva 5"/>
          <p:cNvSpPr>
            <a:spLocks noGrp="1"/>
          </p:cNvSpPr>
          <p:nvPr>
            <p:ph type="sldNum" sz="quarter" idx="11"/>
          </p:nvPr>
        </p:nvSpPr>
        <p:spPr/>
        <p:txBody>
          <a:bodyPr/>
          <a:lstStyle/>
          <a:p>
            <a:fld id="{5A6EA94F-8269-ED44-93E9-B57F83AF6107}" type="slidenum">
              <a:rPr lang="it-IT" smtClean="0"/>
              <a:pPr/>
              <a:t>‹Nr.›</a:t>
            </a:fld>
            <a:endParaRPr lang="it-IT"/>
          </a:p>
        </p:txBody>
      </p:sp>
    </p:spTree>
    <p:extLst>
      <p:ext uri="{BB962C8B-B14F-4D97-AF65-F5344CB8AC3E}">
        <p14:creationId xmlns:p14="http://schemas.microsoft.com/office/powerpoint/2010/main" val="3817692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ogo with background">
    <p:spTree>
      <p:nvGrpSpPr>
        <p:cNvPr id="1" name=""/>
        <p:cNvGrpSpPr/>
        <p:nvPr/>
      </p:nvGrpSpPr>
      <p:grpSpPr>
        <a:xfrm>
          <a:off x="0" y="0"/>
          <a:ext cx="0" cy="0"/>
          <a:chOff x="0" y="0"/>
          <a:chExt cx="0" cy="0"/>
        </a:xfrm>
      </p:grpSpPr>
      <p:sp>
        <p:nvSpPr>
          <p:cNvPr id="5" name="Rettangolo 4"/>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descr="pallini2.png"/>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4466164" y="0"/>
            <a:ext cx="3521246" cy="6858000"/>
          </a:xfrm>
          <a:prstGeom prst="rect">
            <a:avLst/>
          </a:prstGeom>
        </p:spPr>
      </p:pic>
      <p:pic>
        <p:nvPicPr>
          <p:cNvPr id="6" name="Immagine 5"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9726" y="0"/>
            <a:ext cx="3521246" cy="6858000"/>
          </a:xfrm>
          <a:prstGeom prst="rect">
            <a:avLst/>
          </a:prstGeom>
        </p:spPr>
      </p:pic>
      <p:pic>
        <p:nvPicPr>
          <p:cNvPr id="8" name="Immagine 7"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997" y="0"/>
            <a:ext cx="3521246" cy="6858000"/>
          </a:xfrm>
          <a:prstGeom prst="rect">
            <a:avLst/>
          </a:prstGeom>
        </p:spPr>
      </p:pic>
      <p:pic>
        <p:nvPicPr>
          <p:cNvPr id="7" name="Immagin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0601" y="3208867"/>
            <a:ext cx="3950799" cy="440264"/>
          </a:xfrm>
          <a:prstGeom prst="rect">
            <a:avLst/>
          </a:prstGeom>
        </p:spPr>
      </p:pic>
      <p:sp>
        <p:nvSpPr>
          <p:cNvPr id="3" name="Segnaposto piè di pagina 2"/>
          <p:cNvSpPr>
            <a:spLocks noGrp="1"/>
          </p:cNvSpPr>
          <p:nvPr>
            <p:ph type="ftr" sz="quarter" idx="10"/>
          </p:nvPr>
        </p:nvSpPr>
        <p:spPr/>
        <p:txBody>
          <a:bodyPr/>
          <a:lstStyle>
            <a:lvl1pPr>
              <a:defRPr>
                <a:solidFill>
                  <a:schemeClr val="bg1"/>
                </a:solidFill>
              </a:defRPr>
            </a:lvl1pPr>
          </a:lstStyle>
          <a:p>
            <a:endParaRPr lang="it-IT"/>
          </a:p>
        </p:txBody>
      </p:sp>
      <p:sp>
        <p:nvSpPr>
          <p:cNvPr id="4" name="Segnaposto numero diapositiva 3"/>
          <p:cNvSpPr>
            <a:spLocks noGrp="1"/>
          </p:cNvSpPr>
          <p:nvPr>
            <p:ph type="sldNum" sz="quarter" idx="11"/>
          </p:nvPr>
        </p:nvSpPr>
        <p:spPr/>
        <p:txBody>
          <a:bodyPr/>
          <a:lstStyle>
            <a:lvl1pPr>
              <a:defRPr>
                <a:solidFill>
                  <a:srgbClr val="FFFFFF"/>
                </a:solidFill>
              </a:defRPr>
            </a:lvl1pPr>
          </a:lstStyle>
          <a:p>
            <a:fld id="{5A6EA94F-8269-ED44-93E9-B57F83AF6107}" type="slidenum">
              <a:rPr lang="it-IT" smtClean="0"/>
              <a:pPr/>
              <a:t>‹Nr.›</a:t>
            </a:fld>
            <a:endParaRPr lang="it-IT"/>
          </a:p>
        </p:txBody>
      </p:sp>
    </p:spTree>
    <p:extLst>
      <p:ext uri="{BB962C8B-B14F-4D97-AF65-F5344CB8AC3E}">
        <p14:creationId xmlns:p14="http://schemas.microsoft.com/office/powerpoint/2010/main" val="1336907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ogo white with background">
    <p:spTree>
      <p:nvGrpSpPr>
        <p:cNvPr id="1" name=""/>
        <p:cNvGrpSpPr/>
        <p:nvPr/>
      </p:nvGrpSpPr>
      <p:grpSpPr>
        <a:xfrm>
          <a:off x="0" y="0"/>
          <a:ext cx="0" cy="0"/>
          <a:chOff x="0" y="0"/>
          <a:chExt cx="0" cy="0"/>
        </a:xfrm>
      </p:grpSpPr>
      <p:sp>
        <p:nvSpPr>
          <p:cNvPr id="5" name="Rettangolo 4"/>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descr="pallini2.png"/>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4466164" y="0"/>
            <a:ext cx="3521246" cy="6858000"/>
          </a:xfrm>
          <a:prstGeom prst="rect">
            <a:avLst/>
          </a:prstGeom>
        </p:spPr>
      </p:pic>
      <p:pic>
        <p:nvPicPr>
          <p:cNvPr id="6" name="Immagine 5"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9726" y="0"/>
            <a:ext cx="3521246" cy="6858000"/>
          </a:xfrm>
          <a:prstGeom prst="rect">
            <a:avLst/>
          </a:prstGeom>
        </p:spPr>
      </p:pic>
      <p:pic>
        <p:nvPicPr>
          <p:cNvPr id="8" name="Immagine 7"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997" y="0"/>
            <a:ext cx="3521246" cy="6858000"/>
          </a:xfrm>
          <a:prstGeom prst="rect">
            <a:avLst/>
          </a:prstGeom>
        </p:spPr>
      </p:pic>
      <p:pic>
        <p:nvPicPr>
          <p:cNvPr id="7" name="Immagin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0601" y="3208867"/>
            <a:ext cx="3950799" cy="440265"/>
          </a:xfrm>
          <a:prstGeom prst="rect">
            <a:avLst/>
          </a:prstGeom>
        </p:spPr>
      </p:pic>
      <p:sp>
        <p:nvSpPr>
          <p:cNvPr id="3" name="Segnaposto piè di pagina 2"/>
          <p:cNvSpPr>
            <a:spLocks noGrp="1"/>
          </p:cNvSpPr>
          <p:nvPr>
            <p:ph type="ftr" sz="quarter" idx="10"/>
          </p:nvPr>
        </p:nvSpPr>
        <p:spPr/>
        <p:txBody>
          <a:bodyPr/>
          <a:lstStyle>
            <a:lvl1pPr>
              <a:defRPr>
                <a:solidFill>
                  <a:srgbClr val="FFFFFF"/>
                </a:solidFill>
              </a:defRPr>
            </a:lvl1pPr>
          </a:lstStyle>
          <a:p>
            <a:endParaRPr lang="it-IT"/>
          </a:p>
        </p:txBody>
      </p:sp>
      <p:sp>
        <p:nvSpPr>
          <p:cNvPr id="4" name="Segnaposto numero diapositiva 3"/>
          <p:cNvSpPr>
            <a:spLocks noGrp="1"/>
          </p:cNvSpPr>
          <p:nvPr>
            <p:ph type="sldNum" sz="quarter" idx="11"/>
          </p:nvPr>
        </p:nvSpPr>
        <p:spPr/>
        <p:txBody>
          <a:bodyPr/>
          <a:lstStyle>
            <a:lvl1pPr>
              <a:defRPr>
                <a:solidFill>
                  <a:srgbClr val="FFFFFF"/>
                </a:solidFill>
              </a:defRPr>
            </a:lvl1pPr>
          </a:lstStyle>
          <a:p>
            <a:fld id="{5A6EA94F-8269-ED44-93E9-B57F83AF6107}" type="slidenum">
              <a:rPr lang="it-IT" smtClean="0"/>
              <a:pPr/>
              <a:t>‹Nr.›</a:t>
            </a:fld>
            <a:endParaRPr lang="it-IT"/>
          </a:p>
        </p:txBody>
      </p:sp>
    </p:spTree>
    <p:extLst>
      <p:ext uri="{BB962C8B-B14F-4D97-AF65-F5344CB8AC3E}">
        <p14:creationId xmlns:p14="http://schemas.microsoft.com/office/powerpoint/2010/main" val="141825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ogo white with background 2">
    <p:spTree>
      <p:nvGrpSpPr>
        <p:cNvPr id="1" name=""/>
        <p:cNvGrpSpPr/>
        <p:nvPr/>
      </p:nvGrpSpPr>
      <p:grpSpPr>
        <a:xfrm>
          <a:off x="0" y="0"/>
          <a:ext cx="0" cy="0"/>
          <a:chOff x="0" y="0"/>
          <a:chExt cx="0" cy="0"/>
        </a:xfrm>
      </p:grpSpPr>
      <p:sp>
        <p:nvSpPr>
          <p:cNvPr id="5" name="Rettangolo 4"/>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descr="pallini2.png"/>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4466164" y="0"/>
            <a:ext cx="3521246" cy="6858000"/>
          </a:xfrm>
          <a:prstGeom prst="rect">
            <a:avLst/>
          </a:prstGeom>
        </p:spPr>
      </p:pic>
      <p:pic>
        <p:nvPicPr>
          <p:cNvPr id="12" name="Immagine 11"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9726" y="0"/>
            <a:ext cx="3521246" cy="6858000"/>
          </a:xfrm>
          <a:prstGeom prst="rect">
            <a:avLst/>
          </a:prstGeom>
        </p:spPr>
      </p:pic>
      <p:pic>
        <p:nvPicPr>
          <p:cNvPr id="13" name="Immagine 12"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997" y="0"/>
            <a:ext cx="3521246" cy="6858000"/>
          </a:xfrm>
          <a:prstGeom prst="rect">
            <a:avLst/>
          </a:prstGeom>
        </p:spPr>
      </p:pic>
      <p:pic>
        <p:nvPicPr>
          <p:cNvPr id="7" name="Immagine 6" descr="logo4.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0597" y="3208867"/>
            <a:ext cx="3950807" cy="440266"/>
          </a:xfrm>
          <a:prstGeom prst="rect">
            <a:avLst/>
          </a:prstGeom>
        </p:spPr>
      </p:pic>
      <p:sp>
        <p:nvSpPr>
          <p:cNvPr id="2" name="Segnaposto piè di pagina 1"/>
          <p:cNvSpPr>
            <a:spLocks noGrp="1"/>
          </p:cNvSpPr>
          <p:nvPr>
            <p:ph type="ftr" sz="quarter" idx="10"/>
          </p:nvPr>
        </p:nvSpPr>
        <p:spPr/>
        <p:txBody>
          <a:bodyPr/>
          <a:lstStyle>
            <a:lvl1pPr>
              <a:defRPr>
                <a:solidFill>
                  <a:srgbClr val="FFFFFF"/>
                </a:solidFill>
              </a:defRPr>
            </a:lvl1pPr>
          </a:lstStyle>
          <a:p>
            <a:endParaRPr lang="it-IT"/>
          </a:p>
        </p:txBody>
      </p:sp>
      <p:sp>
        <p:nvSpPr>
          <p:cNvPr id="3" name="Segnaposto numero diapositiva 2"/>
          <p:cNvSpPr>
            <a:spLocks noGrp="1"/>
          </p:cNvSpPr>
          <p:nvPr>
            <p:ph type="sldNum" sz="quarter" idx="11"/>
          </p:nvPr>
        </p:nvSpPr>
        <p:spPr/>
        <p:txBody>
          <a:bodyPr/>
          <a:lstStyle>
            <a:lvl1pPr>
              <a:defRPr>
                <a:solidFill>
                  <a:srgbClr val="FFFFFF"/>
                </a:solidFill>
              </a:defRPr>
            </a:lvl1pPr>
          </a:lstStyle>
          <a:p>
            <a:fld id="{5A6EA94F-8269-ED44-93E9-B57F83AF6107}" type="slidenum">
              <a:rPr lang="it-IT" smtClean="0"/>
              <a:pPr/>
              <a:t>‹Nr.›</a:t>
            </a:fld>
            <a:endParaRPr lang="it-IT"/>
          </a:p>
        </p:txBody>
      </p:sp>
    </p:spTree>
    <p:extLst>
      <p:ext uri="{BB962C8B-B14F-4D97-AF65-F5344CB8AC3E}">
        <p14:creationId xmlns:p14="http://schemas.microsoft.com/office/powerpoint/2010/main" val="41392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ndex">
    <p:bg>
      <p:bgPr>
        <a:solidFill>
          <a:schemeClr val="accent5"/>
        </a:solid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520700" y="508000"/>
            <a:ext cx="11163300" cy="540314"/>
          </a:xfrm>
          <a:prstGeom prst="rect">
            <a:avLst/>
          </a:prstGeom>
        </p:spPr>
        <p:txBody>
          <a:bodyPr/>
          <a:lstStyle>
            <a:lvl1pPr>
              <a:defRPr>
                <a:solidFill>
                  <a:srgbClr val="FFFFFF"/>
                </a:solidFill>
              </a:defRPr>
            </a:lvl1pPr>
          </a:lstStyle>
          <a:p>
            <a:r>
              <a:rPr lang="it-IT"/>
              <a:t>Index</a:t>
            </a:r>
          </a:p>
        </p:txBody>
      </p:sp>
      <p:pic>
        <p:nvPicPr>
          <p:cNvPr id="15" name="Immagine 1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36200" y="6399872"/>
            <a:ext cx="1375832" cy="153318"/>
          </a:xfrm>
          <a:prstGeom prst="rect">
            <a:avLst/>
          </a:prstGeom>
        </p:spPr>
      </p:pic>
      <p:sp>
        <p:nvSpPr>
          <p:cNvPr id="3" name="Segnaposto numero diapositiva 2"/>
          <p:cNvSpPr>
            <a:spLocks noGrp="1"/>
          </p:cNvSpPr>
          <p:nvPr>
            <p:ph type="sldNum" sz="quarter" idx="20"/>
          </p:nvPr>
        </p:nvSpPr>
        <p:spPr/>
        <p:txBody>
          <a:bodyPr/>
          <a:lstStyle>
            <a:lvl1pPr>
              <a:defRPr>
                <a:solidFill>
                  <a:srgbClr val="FFFFFF"/>
                </a:solidFill>
              </a:defRPr>
            </a:lvl1pPr>
          </a:lstStyle>
          <a:p>
            <a:fld id="{5A6EA94F-8269-ED44-93E9-B57F83AF6107}" type="slidenum">
              <a:rPr lang="it-IT" smtClean="0"/>
              <a:pPr/>
              <a:t>‹Nr.›</a:t>
            </a:fld>
            <a:endParaRPr lang="it-IT"/>
          </a:p>
        </p:txBody>
      </p:sp>
      <p:sp>
        <p:nvSpPr>
          <p:cNvPr id="17" name="Segnaposto testo 7"/>
          <p:cNvSpPr>
            <a:spLocks noGrp="1"/>
          </p:cNvSpPr>
          <p:nvPr>
            <p:ph type="body" sz="quarter" idx="21" hasCustomPrompt="1"/>
          </p:nvPr>
        </p:nvSpPr>
        <p:spPr>
          <a:xfrm>
            <a:off x="1625600" y="1816100"/>
            <a:ext cx="6819900" cy="838200"/>
          </a:xfrm>
        </p:spPr>
        <p:txBody>
          <a:bodyPr tIns="154800" bIns="0"/>
          <a:lstStyle>
            <a:lvl1pPr marL="0" indent="0">
              <a:buNone/>
              <a:defRPr sz="1800">
                <a:solidFill>
                  <a:schemeClr val="bg1"/>
                </a:solidFill>
              </a:defRPr>
            </a:lvl1pPr>
          </a:lstStyle>
          <a:p>
            <a:pPr lvl="0"/>
            <a:r>
              <a:rPr lang="en-US"/>
              <a:t>Chapter Title Here</a:t>
            </a:r>
          </a:p>
        </p:txBody>
      </p:sp>
      <p:sp>
        <p:nvSpPr>
          <p:cNvPr id="20" name="Segnaposto testo 18"/>
          <p:cNvSpPr>
            <a:spLocks noGrp="1"/>
          </p:cNvSpPr>
          <p:nvPr>
            <p:ph type="body" sz="quarter" idx="22" hasCustomPrompt="1"/>
          </p:nvPr>
        </p:nvSpPr>
        <p:spPr>
          <a:xfrm>
            <a:off x="1625600" y="2933700"/>
            <a:ext cx="6845300" cy="838200"/>
          </a:xfrm>
        </p:spPr>
        <p:txBody>
          <a:bodyPr tIns="154800"/>
          <a:lstStyle>
            <a:lvl1pPr marL="0" indent="0">
              <a:buNone/>
              <a:defRPr sz="1800">
                <a:solidFill>
                  <a:srgbClr val="FFFFFF"/>
                </a:solidFill>
              </a:defRPr>
            </a:lvl1pPr>
          </a:lstStyle>
          <a:p>
            <a:pPr lvl="0"/>
            <a:r>
              <a:rPr lang="en-US"/>
              <a:t>Chapter Title Here</a:t>
            </a:r>
          </a:p>
        </p:txBody>
      </p:sp>
      <p:sp>
        <p:nvSpPr>
          <p:cNvPr id="23" name="Segnaposto testo 21"/>
          <p:cNvSpPr>
            <a:spLocks noGrp="1"/>
          </p:cNvSpPr>
          <p:nvPr>
            <p:ph type="body" sz="quarter" idx="23" hasCustomPrompt="1"/>
          </p:nvPr>
        </p:nvSpPr>
        <p:spPr>
          <a:xfrm>
            <a:off x="1625600" y="4000500"/>
            <a:ext cx="6870700" cy="838200"/>
          </a:xfrm>
        </p:spPr>
        <p:txBody>
          <a:bodyPr tIns="154800"/>
          <a:lstStyle>
            <a:lvl1pPr marL="0" indent="0">
              <a:buNone/>
              <a:defRPr sz="1800">
                <a:solidFill>
                  <a:srgbClr val="FFFFFF"/>
                </a:solidFill>
              </a:defRPr>
            </a:lvl1pPr>
          </a:lstStyle>
          <a:p>
            <a:pPr lvl="0"/>
            <a:r>
              <a:rPr lang="en-US"/>
              <a:t>Chapter Title Here</a:t>
            </a:r>
          </a:p>
        </p:txBody>
      </p:sp>
      <p:sp>
        <p:nvSpPr>
          <p:cNvPr id="26" name="Segnaposto testo 24"/>
          <p:cNvSpPr>
            <a:spLocks noGrp="1"/>
          </p:cNvSpPr>
          <p:nvPr>
            <p:ph type="body" sz="quarter" idx="24" hasCustomPrompt="1"/>
          </p:nvPr>
        </p:nvSpPr>
        <p:spPr>
          <a:xfrm>
            <a:off x="1625600" y="5029200"/>
            <a:ext cx="6896100" cy="850900"/>
          </a:xfrm>
        </p:spPr>
        <p:txBody>
          <a:bodyPr tIns="162000"/>
          <a:lstStyle>
            <a:lvl1pPr marL="0" indent="0">
              <a:buNone/>
              <a:defRPr sz="1800">
                <a:solidFill>
                  <a:srgbClr val="FFFFFF"/>
                </a:solidFill>
              </a:defRPr>
            </a:lvl1pPr>
          </a:lstStyle>
          <a:p>
            <a:pPr lvl="0"/>
            <a:r>
              <a:rPr lang="en-US"/>
              <a:t>Chapter Title Here</a:t>
            </a:r>
          </a:p>
        </p:txBody>
      </p:sp>
      <p:sp>
        <p:nvSpPr>
          <p:cNvPr id="28" name="Segnaposto testo 27"/>
          <p:cNvSpPr>
            <a:spLocks noGrp="1"/>
          </p:cNvSpPr>
          <p:nvPr>
            <p:ph type="body" sz="quarter" idx="25" hasCustomPrompt="1"/>
          </p:nvPr>
        </p:nvSpPr>
        <p:spPr>
          <a:xfrm>
            <a:off x="355600" y="1816100"/>
            <a:ext cx="1244600" cy="833967"/>
          </a:xfrm>
        </p:spPr>
        <p:txBody>
          <a:bodyPr bIns="46800"/>
          <a:lstStyle>
            <a:lvl1pPr marL="0" indent="0" algn="r">
              <a:buNone/>
              <a:defRPr sz="2600">
                <a:solidFill>
                  <a:schemeClr val="accent3"/>
                </a:solidFill>
              </a:defRPr>
            </a:lvl1pPr>
          </a:lstStyle>
          <a:p>
            <a:pPr lvl="0"/>
            <a:r>
              <a:rPr lang="it-IT"/>
              <a:t>0#</a:t>
            </a:r>
          </a:p>
        </p:txBody>
      </p:sp>
      <p:sp>
        <p:nvSpPr>
          <p:cNvPr id="30" name="Segnaposto testo 29"/>
          <p:cNvSpPr>
            <a:spLocks noGrp="1"/>
          </p:cNvSpPr>
          <p:nvPr>
            <p:ph type="body" sz="quarter" idx="26" hasCustomPrompt="1"/>
          </p:nvPr>
        </p:nvSpPr>
        <p:spPr>
          <a:xfrm>
            <a:off x="355601" y="2929467"/>
            <a:ext cx="1244600" cy="838200"/>
          </a:xfrm>
        </p:spPr>
        <p:txBody>
          <a:bodyPr/>
          <a:lstStyle>
            <a:lvl1pPr marL="0" indent="0" algn="r">
              <a:buNone/>
              <a:defRPr sz="2600">
                <a:solidFill>
                  <a:srgbClr val="BECD32"/>
                </a:solidFill>
              </a:defRPr>
            </a:lvl1pPr>
          </a:lstStyle>
          <a:p>
            <a:pPr lvl="0"/>
            <a:r>
              <a:rPr lang="it-IT"/>
              <a:t>0#</a:t>
            </a:r>
          </a:p>
        </p:txBody>
      </p:sp>
      <p:sp>
        <p:nvSpPr>
          <p:cNvPr id="33" name="Segnaposto testo 31"/>
          <p:cNvSpPr>
            <a:spLocks noGrp="1"/>
          </p:cNvSpPr>
          <p:nvPr>
            <p:ph type="body" sz="quarter" idx="27" hasCustomPrompt="1"/>
          </p:nvPr>
        </p:nvSpPr>
        <p:spPr>
          <a:xfrm>
            <a:off x="347132" y="5028671"/>
            <a:ext cx="1253067" cy="851429"/>
          </a:xfrm>
        </p:spPr>
        <p:txBody>
          <a:bodyPr tIns="0"/>
          <a:lstStyle>
            <a:lvl1pPr marL="0" indent="0" algn="r">
              <a:buNone/>
              <a:defRPr sz="2600">
                <a:solidFill>
                  <a:srgbClr val="BECD32"/>
                </a:solidFill>
              </a:defRPr>
            </a:lvl1pPr>
          </a:lstStyle>
          <a:p>
            <a:pPr lvl="0"/>
            <a:r>
              <a:rPr lang="it-IT"/>
              <a:t>0#</a:t>
            </a:r>
          </a:p>
        </p:txBody>
      </p:sp>
      <p:sp>
        <p:nvSpPr>
          <p:cNvPr id="35" name="Segnaposto testo 34"/>
          <p:cNvSpPr>
            <a:spLocks noGrp="1"/>
          </p:cNvSpPr>
          <p:nvPr>
            <p:ph type="body" sz="quarter" idx="28" hasCustomPrompt="1"/>
          </p:nvPr>
        </p:nvSpPr>
        <p:spPr>
          <a:xfrm>
            <a:off x="338138" y="3995738"/>
            <a:ext cx="1262062" cy="838200"/>
          </a:xfrm>
        </p:spPr>
        <p:txBody>
          <a:bodyPr/>
          <a:lstStyle>
            <a:lvl1pPr marL="0" indent="0" algn="r">
              <a:buNone/>
              <a:defRPr sz="2600">
                <a:solidFill>
                  <a:srgbClr val="BECD32"/>
                </a:solidFill>
              </a:defRPr>
            </a:lvl1pPr>
          </a:lstStyle>
          <a:p>
            <a:pPr lvl="0"/>
            <a:r>
              <a:rPr lang="it-IT"/>
              <a:t>0#</a:t>
            </a:r>
          </a:p>
        </p:txBody>
      </p:sp>
      <p:pic>
        <p:nvPicPr>
          <p:cNvPr id="14" name="Immagine 13" descr="pallini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49726" y="0"/>
            <a:ext cx="3521246" cy="6858000"/>
          </a:xfrm>
          <a:prstGeom prst="rect">
            <a:avLst/>
          </a:prstGeom>
        </p:spPr>
      </p:pic>
      <p:sp>
        <p:nvSpPr>
          <p:cNvPr id="4" name="Segnaposto piè di pagina 3"/>
          <p:cNvSpPr>
            <a:spLocks noGrp="1"/>
          </p:cNvSpPr>
          <p:nvPr>
            <p:ph type="ftr" sz="quarter" idx="29"/>
          </p:nvPr>
        </p:nvSpPr>
        <p:spPr/>
        <p:txBody>
          <a:bodyPr/>
          <a:lstStyle>
            <a:lvl1pPr>
              <a:defRPr>
                <a:solidFill>
                  <a:srgbClr val="FFFFFF"/>
                </a:solidFill>
              </a:defRPr>
            </a:lvl1pPr>
          </a:lstStyle>
          <a:p>
            <a:endParaRPr lang="it-IT"/>
          </a:p>
        </p:txBody>
      </p:sp>
    </p:spTree>
    <p:extLst>
      <p:ext uri="{BB962C8B-B14F-4D97-AF65-F5344CB8AC3E}">
        <p14:creationId xmlns:p14="http://schemas.microsoft.com/office/powerpoint/2010/main" val="99675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ndex print">
    <p:bg>
      <p:bgPr>
        <a:solidFill>
          <a:schemeClr val="bg1"/>
        </a:soli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2" cstate="print">
            <a:alphaModFix amt="75000"/>
            <a:extLst>
              <a:ext uri="{28A0092B-C50C-407E-A947-70E740481C1C}">
                <a14:useLocalDpi xmlns:a14="http://schemas.microsoft.com/office/drawing/2010/main" val="0"/>
              </a:ext>
            </a:extLst>
          </a:blip>
          <a:stretch>
            <a:fillRect/>
          </a:stretch>
        </p:blipFill>
        <p:spPr>
          <a:xfrm>
            <a:off x="8449726" y="0"/>
            <a:ext cx="3521245" cy="6858000"/>
          </a:xfrm>
          <a:prstGeom prst="rect">
            <a:avLst/>
          </a:prstGeom>
        </p:spPr>
      </p:pic>
      <p:sp>
        <p:nvSpPr>
          <p:cNvPr id="2" name="Titolo 1"/>
          <p:cNvSpPr>
            <a:spLocks noGrp="1"/>
          </p:cNvSpPr>
          <p:nvPr>
            <p:ph type="title" hasCustomPrompt="1"/>
          </p:nvPr>
        </p:nvSpPr>
        <p:spPr>
          <a:xfrm>
            <a:off x="520700" y="508000"/>
            <a:ext cx="11163300" cy="540314"/>
          </a:xfrm>
          <a:prstGeom prst="rect">
            <a:avLst/>
          </a:prstGeom>
        </p:spPr>
        <p:txBody>
          <a:bodyPr/>
          <a:lstStyle>
            <a:lvl1pPr>
              <a:defRPr>
                <a:solidFill>
                  <a:schemeClr val="accent1"/>
                </a:solidFill>
              </a:defRPr>
            </a:lvl1pPr>
          </a:lstStyle>
          <a:p>
            <a:r>
              <a:rPr lang="it-IT"/>
              <a:t>Index</a:t>
            </a:r>
          </a:p>
        </p:txBody>
      </p:sp>
      <p:sp>
        <p:nvSpPr>
          <p:cNvPr id="3" name="Segnaposto numero diapositiva 2"/>
          <p:cNvSpPr>
            <a:spLocks noGrp="1"/>
          </p:cNvSpPr>
          <p:nvPr>
            <p:ph type="sldNum" sz="quarter" idx="20"/>
          </p:nvPr>
        </p:nvSpPr>
        <p:spPr/>
        <p:txBody>
          <a:bodyPr/>
          <a:lstStyle/>
          <a:p>
            <a:fld id="{5A6EA94F-8269-ED44-93E9-B57F83AF6107}" type="slidenum">
              <a:rPr lang="it-IT" smtClean="0"/>
              <a:pPr/>
              <a:t>‹Nr.›</a:t>
            </a:fld>
            <a:endParaRPr lang="it-IT"/>
          </a:p>
        </p:txBody>
      </p:sp>
      <p:sp>
        <p:nvSpPr>
          <p:cNvPr id="17" name="Segnaposto testo 7"/>
          <p:cNvSpPr>
            <a:spLocks noGrp="1"/>
          </p:cNvSpPr>
          <p:nvPr>
            <p:ph type="body" sz="quarter" idx="21" hasCustomPrompt="1"/>
          </p:nvPr>
        </p:nvSpPr>
        <p:spPr>
          <a:xfrm>
            <a:off x="1625600" y="1816100"/>
            <a:ext cx="6819900" cy="838200"/>
          </a:xfrm>
        </p:spPr>
        <p:txBody>
          <a:bodyPr tIns="154800" bIns="0"/>
          <a:lstStyle>
            <a:lvl1pPr marL="0" indent="0">
              <a:buNone/>
              <a:defRPr sz="1800">
                <a:solidFill>
                  <a:srgbClr val="656565"/>
                </a:solidFill>
              </a:defRPr>
            </a:lvl1pPr>
          </a:lstStyle>
          <a:p>
            <a:pPr lvl="0"/>
            <a:r>
              <a:rPr lang="en-US"/>
              <a:t>Chapter Title Here</a:t>
            </a:r>
          </a:p>
        </p:txBody>
      </p:sp>
      <p:sp>
        <p:nvSpPr>
          <p:cNvPr id="20" name="Segnaposto testo 18"/>
          <p:cNvSpPr>
            <a:spLocks noGrp="1"/>
          </p:cNvSpPr>
          <p:nvPr>
            <p:ph type="body" sz="quarter" idx="22" hasCustomPrompt="1"/>
          </p:nvPr>
        </p:nvSpPr>
        <p:spPr>
          <a:xfrm>
            <a:off x="1625600" y="2933700"/>
            <a:ext cx="6845300" cy="838200"/>
          </a:xfrm>
        </p:spPr>
        <p:txBody>
          <a:bodyPr tIns="154800"/>
          <a:lstStyle>
            <a:lvl1pPr marL="0" indent="0">
              <a:buNone/>
              <a:defRPr sz="1800"/>
            </a:lvl1pPr>
          </a:lstStyle>
          <a:p>
            <a:pPr lvl="0"/>
            <a:r>
              <a:rPr lang="en-US"/>
              <a:t>Chapter Title Here</a:t>
            </a:r>
          </a:p>
        </p:txBody>
      </p:sp>
      <p:sp>
        <p:nvSpPr>
          <p:cNvPr id="23" name="Segnaposto testo 21"/>
          <p:cNvSpPr>
            <a:spLocks noGrp="1"/>
          </p:cNvSpPr>
          <p:nvPr>
            <p:ph type="body" sz="quarter" idx="23" hasCustomPrompt="1"/>
          </p:nvPr>
        </p:nvSpPr>
        <p:spPr>
          <a:xfrm>
            <a:off x="1625600" y="4000500"/>
            <a:ext cx="6870700" cy="838200"/>
          </a:xfrm>
        </p:spPr>
        <p:txBody>
          <a:bodyPr tIns="154800"/>
          <a:lstStyle>
            <a:lvl1pPr marL="0" indent="0">
              <a:buNone/>
              <a:defRPr sz="1800"/>
            </a:lvl1pPr>
          </a:lstStyle>
          <a:p>
            <a:pPr lvl="0"/>
            <a:r>
              <a:rPr lang="en-US"/>
              <a:t>Chapter Title Here</a:t>
            </a:r>
          </a:p>
        </p:txBody>
      </p:sp>
      <p:sp>
        <p:nvSpPr>
          <p:cNvPr id="26" name="Segnaposto testo 24"/>
          <p:cNvSpPr>
            <a:spLocks noGrp="1"/>
          </p:cNvSpPr>
          <p:nvPr>
            <p:ph type="body" sz="quarter" idx="24" hasCustomPrompt="1"/>
          </p:nvPr>
        </p:nvSpPr>
        <p:spPr>
          <a:xfrm>
            <a:off x="1625600" y="5029200"/>
            <a:ext cx="6896100" cy="850900"/>
          </a:xfrm>
        </p:spPr>
        <p:txBody>
          <a:bodyPr tIns="154800"/>
          <a:lstStyle>
            <a:lvl1pPr marL="0" indent="0">
              <a:buNone/>
              <a:defRPr sz="1800"/>
            </a:lvl1pPr>
          </a:lstStyle>
          <a:p>
            <a:pPr lvl="0"/>
            <a:r>
              <a:rPr lang="en-US"/>
              <a:t>Chapter Title Here</a:t>
            </a:r>
          </a:p>
        </p:txBody>
      </p:sp>
      <p:sp>
        <p:nvSpPr>
          <p:cNvPr id="28" name="Segnaposto testo 27"/>
          <p:cNvSpPr>
            <a:spLocks noGrp="1"/>
          </p:cNvSpPr>
          <p:nvPr>
            <p:ph type="body" sz="quarter" idx="25" hasCustomPrompt="1"/>
          </p:nvPr>
        </p:nvSpPr>
        <p:spPr>
          <a:xfrm>
            <a:off x="355600" y="1816100"/>
            <a:ext cx="1244600" cy="833967"/>
          </a:xfrm>
        </p:spPr>
        <p:txBody>
          <a:bodyPr bIns="46800"/>
          <a:lstStyle>
            <a:lvl1pPr marL="0" indent="0" algn="r">
              <a:buNone/>
              <a:defRPr sz="2600">
                <a:solidFill>
                  <a:schemeClr val="accent3"/>
                </a:solidFill>
              </a:defRPr>
            </a:lvl1pPr>
          </a:lstStyle>
          <a:p>
            <a:pPr lvl="0"/>
            <a:r>
              <a:rPr lang="it-IT"/>
              <a:t>0#</a:t>
            </a:r>
          </a:p>
        </p:txBody>
      </p:sp>
      <p:sp>
        <p:nvSpPr>
          <p:cNvPr id="30" name="Segnaposto testo 29"/>
          <p:cNvSpPr>
            <a:spLocks noGrp="1"/>
          </p:cNvSpPr>
          <p:nvPr>
            <p:ph type="body" sz="quarter" idx="26" hasCustomPrompt="1"/>
          </p:nvPr>
        </p:nvSpPr>
        <p:spPr>
          <a:xfrm>
            <a:off x="355601" y="2929467"/>
            <a:ext cx="1244600" cy="838200"/>
          </a:xfrm>
        </p:spPr>
        <p:txBody>
          <a:bodyPr/>
          <a:lstStyle>
            <a:lvl1pPr marL="0" indent="0" algn="r">
              <a:buNone/>
              <a:defRPr sz="2600">
                <a:solidFill>
                  <a:srgbClr val="BECD32"/>
                </a:solidFill>
              </a:defRPr>
            </a:lvl1pPr>
          </a:lstStyle>
          <a:p>
            <a:pPr lvl="0"/>
            <a:r>
              <a:rPr lang="it-IT"/>
              <a:t>0#</a:t>
            </a:r>
          </a:p>
        </p:txBody>
      </p:sp>
      <p:sp>
        <p:nvSpPr>
          <p:cNvPr id="33" name="Segnaposto testo 31"/>
          <p:cNvSpPr>
            <a:spLocks noGrp="1"/>
          </p:cNvSpPr>
          <p:nvPr>
            <p:ph type="body" sz="quarter" idx="27" hasCustomPrompt="1"/>
          </p:nvPr>
        </p:nvSpPr>
        <p:spPr>
          <a:xfrm>
            <a:off x="347132" y="5028671"/>
            <a:ext cx="1253067" cy="851429"/>
          </a:xfrm>
        </p:spPr>
        <p:txBody>
          <a:bodyPr tIns="0"/>
          <a:lstStyle>
            <a:lvl1pPr marL="0" indent="0" algn="r">
              <a:buNone/>
              <a:defRPr sz="2600">
                <a:solidFill>
                  <a:srgbClr val="BECD32"/>
                </a:solidFill>
              </a:defRPr>
            </a:lvl1pPr>
          </a:lstStyle>
          <a:p>
            <a:pPr lvl="0"/>
            <a:r>
              <a:rPr lang="it-IT"/>
              <a:t>0#</a:t>
            </a:r>
          </a:p>
        </p:txBody>
      </p:sp>
      <p:sp>
        <p:nvSpPr>
          <p:cNvPr id="35" name="Segnaposto testo 34"/>
          <p:cNvSpPr>
            <a:spLocks noGrp="1"/>
          </p:cNvSpPr>
          <p:nvPr>
            <p:ph type="body" sz="quarter" idx="28" hasCustomPrompt="1"/>
          </p:nvPr>
        </p:nvSpPr>
        <p:spPr>
          <a:xfrm>
            <a:off x="338138" y="3995738"/>
            <a:ext cx="1262062" cy="838200"/>
          </a:xfrm>
        </p:spPr>
        <p:txBody>
          <a:bodyPr/>
          <a:lstStyle>
            <a:lvl1pPr marL="0" indent="0" algn="r">
              <a:buNone/>
              <a:defRPr sz="2600">
                <a:solidFill>
                  <a:srgbClr val="BECD32"/>
                </a:solidFill>
              </a:defRPr>
            </a:lvl1pPr>
          </a:lstStyle>
          <a:p>
            <a:pPr lvl="0"/>
            <a:r>
              <a:rPr lang="it-IT"/>
              <a:t>0#</a:t>
            </a:r>
          </a:p>
        </p:txBody>
      </p:sp>
      <p:sp>
        <p:nvSpPr>
          <p:cNvPr id="4" name="Segnaposto piè di pagina 3"/>
          <p:cNvSpPr>
            <a:spLocks noGrp="1"/>
          </p:cNvSpPr>
          <p:nvPr>
            <p:ph type="ftr" sz="quarter" idx="29"/>
          </p:nvPr>
        </p:nvSpPr>
        <p:spPr/>
        <p:txBody>
          <a:bodyPr/>
          <a:lstStyle/>
          <a:p>
            <a:endParaRPr lang="it-IT"/>
          </a:p>
        </p:txBody>
      </p:sp>
    </p:spTree>
    <p:extLst>
      <p:ext uri="{BB962C8B-B14F-4D97-AF65-F5344CB8AC3E}">
        <p14:creationId xmlns:p14="http://schemas.microsoft.com/office/powerpoint/2010/main" val="1620870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f presenta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hasCustomPrompt="1"/>
          </p:nvPr>
        </p:nvSpPr>
        <p:spPr>
          <a:xfrm>
            <a:off x="0" y="1"/>
            <a:ext cx="12192000" cy="6108700"/>
          </a:xfrm>
          <a:prstGeom prst="rect">
            <a:avLst/>
          </a:prstGeom>
        </p:spPr>
        <p:txBody>
          <a:bodyPr/>
          <a:lstStyle>
            <a:lvl1pPr marL="0" indent="0" algn="ctr">
              <a:buNone/>
              <a:defRPr/>
            </a:lvl1pPr>
          </a:lstStyle>
          <a:p>
            <a:r>
              <a:rPr lang="en-US"/>
              <a:t>Click icon to add picture </a:t>
            </a:r>
          </a:p>
        </p:txBody>
      </p:sp>
      <p:sp>
        <p:nvSpPr>
          <p:cNvPr id="8" name="Title 1">
            <a:extLst>
              <a:ext uri="{FF2B5EF4-FFF2-40B4-BE49-F238E27FC236}">
                <a16:creationId xmlns:a16="http://schemas.microsoft.com/office/drawing/2014/main" id="{01219AD9-34B1-4C27-8648-E7D7C69C07F9}"/>
              </a:ext>
            </a:extLst>
          </p:cNvPr>
          <p:cNvSpPr>
            <a:spLocks noGrp="1"/>
          </p:cNvSpPr>
          <p:nvPr>
            <p:ph type="title" hasCustomPrompt="1"/>
          </p:nvPr>
        </p:nvSpPr>
        <p:spPr>
          <a:xfrm>
            <a:off x="0" y="3302000"/>
            <a:ext cx="12192000" cy="1358900"/>
          </a:xfrm>
          <a:prstGeom prst="rect">
            <a:avLst/>
          </a:prstGeom>
          <a:gradFill flip="none" rotWithShape="1">
            <a:gsLst>
              <a:gs pos="0">
                <a:schemeClr val="accent2">
                  <a:alpha val="50000"/>
                </a:schemeClr>
              </a:gs>
              <a:gs pos="100000">
                <a:schemeClr val="accent2">
                  <a:alpha val="0"/>
                </a:schemeClr>
              </a:gs>
            </a:gsLst>
            <a:lin ang="16200000" scaled="0"/>
            <a:tileRect/>
          </a:gradFill>
        </p:spPr>
        <p:txBody>
          <a:bodyPr anchor="b" anchorCtr="0">
            <a:noAutofit/>
          </a:bodyPr>
          <a:lstStyle>
            <a:lvl1pPr algn="ctr">
              <a:defRPr sz="4800" spc="300" baseline="0">
                <a:solidFill>
                  <a:schemeClr val="bg1"/>
                </a:solidFill>
              </a:defRPr>
            </a:lvl1pPr>
          </a:lstStyle>
          <a:p>
            <a:r>
              <a:rPr lang="en-US"/>
              <a:t>CLICK TO EDIT MASTER TITLE</a:t>
            </a:r>
          </a:p>
        </p:txBody>
      </p:sp>
      <p:sp>
        <p:nvSpPr>
          <p:cNvPr id="10" name="Rettangolo 9"/>
          <p:cNvSpPr/>
          <p:nvPr userDrawn="1"/>
        </p:nvSpPr>
        <p:spPr>
          <a:xfrm>
            <a:off x="0" y="6096000"/>
            <a:ext cx="12191999" cy="762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0" y="4660899"/>
            <a:ext cx="12192000" cy="1447801"/>
          </a:xfrm>
          <a:prstGeom prst="rect">
            <a:avLst/>
          </a:prstGeom>
          <a:gradFill flip="none" rotWithShape="1">
            <a:gsLst>
              <a:gs pos="0">
                <a:schemeClr val="accent2"/>
              </a:gs>
              <a:gs pos="100000">
                <a:schemeClr val="accent2">
                  <a:alpha val="50000"/>
                </a:schemeClr>
              </a:gs>
            </a:gsLst>
            <a:lin ang="16200000" scaled="0"/>
            <a:tileRect/>
          </a:gradFill>
        </p:spPr>
        <p:txBody>
          <a:bodyPr anchor="t" anchorCtr="0">
            <a:noAutofit/>
          </a:bodyPr>
          <a:lstStyle>
            <a:lvl1pPr marL="0" indent="0" algn="ctr">
              <a:lnSpc>
                <a:spcPct val="110000"/>
              </a:lnSpc>
              <a:buNone/>
              <a:defRPr sz="2400" spc="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4" name="Immagin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36200" y="6399872"/>
            <a:ext cx="1375832" cy="153318"/>
          </a:xfrm>
          <a:prstGeom prst="rect">
            <a:avLst/>
          </a:prstGeom>
        </p:spPr>
      </p:pic>
      <p:sp>
        <p:nvSpPr>
          <p:cNvPr id="4" name="Segnaposto numero diapositiva 3"/>
          <p:cNvSpPr>
            <a:spLocks noGrp="1"/>
          </p:cNvSpPr>
          <p:nvPr>
            <p:ph type="sldNum" sz="quarter" idx="11"/>
          </p:nvPr>
        </p:nvSpPr>
        <p:spPr/>
        <p:txBody>
          <a:bodyPr/>
          <a:lstStyle>
            <a:lvl1pPr>
              <a:defRPr>
                <a:solidFill>
                  <a:schemeClr val="bg1"/>
                </a:solidFill>
              </a:defRPr>
            </a:lvl1pPr>
          </a:lstStyle>
          <a:p>
            <a:fld id="{5A6EA94F-8269-ED44-93E9-B57F83AF6107}" type="slidenum">
              <a:rPr lang="it-IT" smtClean="0"/>
              <a:pPr/>
              <a:t>‹Nr.›</a:t>
            </a:fld>
            <a:endParaRPr lang="it-IT"/>
          </a:p>
        </p:txBody>
      </p:sp>
      <p:sp>
        <p:nvSpPr>
          <p:cNvPr id="2" name="Segnaposto piè di pagina 1"/>
          <p:cNvSpPr>
            <a:spLocks noGrp="1"/>
          </p:cNvSpPr>
          <p:nvPr>
            <p:ph type="ftr" sz="quarter" idx="12"/>
          </p:nvPr>
        </p:nvSpPr>
        <p:spPr/>
        <p:txBody>
          <a:bodyPr/>
          <a:lstStyle>
            <a:lvl1pPr>
              <a:defRPr>
                <a:solidFill>
                  <a:srgbClr val="FFFFFF"/>
                </a:solidFill>
              </a:defRPr>
            </a:lvl1pPr>
          </a:lstStyle>
          <a:p>
            <a:endParaRPr lang="it-IT"/>
          </a:p>
        </p:txBody>
      </p:sp>
    </p:spTree>
    <p:extLst>
      <p:ext uri="{BB962C8B-B14F-4D97-AF65-F5344CB8AC3E}">
        <p14:creationId xmlns:p14="http://schemas.microsoft.com/office/powerpoint/2010/main" val="429428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f presentation2">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E635FD8-712D-4EE2-A5B6-3DD8DE9C25E9}"/>
              </a:ext>
            </a:extLst>
          </p:cNvPr>
          <p:cNvSpPr>
            <a:spLocks noGrp="1"/>
          </p:cNvSpPr>
          <p:nvPr>
            <p:ph type="pic" sz="quarter" idx="10" hasCustomPrompt="1"/>
          </p:nvPr>
        </p:nvSpPr>
        <p:spPr>
          <a:xfrm>
            <a:off x="0" y="0"/>
            <a:ext cx="12192000" cy="6857999"/>
          </a:xfrm>
          <a:prstGeom prst="rect">
            <a:avLst/>
          </a:prstGeom>
        </p:spPr>
        <p:txBody>
          <a:bodyPr/>
          <a:lstStyle>
            <a:lvl1pPr marL="0" indent="0" algn="ctr">
              <a:buNone/>
              <a:defRPr/>
            </a:lvl1pPr>
          </a:lstStyle>
          <a:p>
            <a:r>
              <a:rPr lang="en-US"/>
              <a:t>Click icon to add picture </a:t>
            </a:r>
          </a:p>
        </p:txBody>
      </p:sp>
      <p:sp>
        <p:nvSpPr>
          <p:cNvPr id="8" name="CasellaDiTesto 7"/>
          <p:cNvSpPr txBox="1"/>
          <p:nvPr userDrawn="1"/>
        </p:nvSpPr>
        <p:spPr>
          <a:xfrm>
            <a:off x="8572500" y="2235200"/>
            <a:ext cx="1854200" cy="369332"/>
          </a:xfrm>
          <a:prstGeom prst="rect">
            <a:avLst/>
          </a:prstGeom>
          <a:noFill/>
        </p:spPr>
        <p:txBody>
          <a:bodyPr wrap="square" rtlCol="0">
            <a:spAutoFit/>
          </a:bodyPr>
          <a:lstStyle/>
          <a:p>
            <a:endParaRPr lang="it-IT"/>
          </a:p>
        </p:txBody>
      </p:sp>
      <p:sp>
        <p:nvSpPr>
          <p:cNvPr id="14" name="Segnaposto testo 13"/>
          <p:cNvSpPr>
            <a:spLocks noGrp="1"/>
          </p:cNvSpPr>
          <p:nvPr>
            <p:ph type="body" sz="quarter" idx="15" hasCustomPrompt="1"/>
          </p:nvPr>
        </p:nvSpPr>
        <p:spPr>
          <a:xfrm>
            <a:off x="-728135" y="928302"/>
            <a:ext cx="5021811" cy="5001397"/>
          </a:xfrm>
          <a:prstGeom prst="ellipse">
            <a:avLst/>
          </a:prstGeom>
          <a:solidFill>
            <a:schemeClr val="accent2">
              <a:alpha val="90000"/>
            </a:schemeClr>
          </a:solidFill>
          <a:ln>
            <a:noFill/>
          </a:ln>
        </p:spPr>
        <p:txBody>
          <a:bodyPr lIns="540000" rIns="0" anchor="ctr" anchorCtr="1"/>
          <a:lstStyle>
            <a:lvl1pPr marL="0" indent="0" algn="ctr">
              <a:lnSpc>
                <a:spcPct val="90000"/>
              </a:lnSpc>
              <a:spcBef>
                <a:spcPts val="400"/>
              </a:spcBef>
              <a:buNone/>
              <a:defRPr sz="3200" b="1" baseline="0">
                <a:ln>
                  <a:noFill/>
                </a:ln>
                <a:solidFill>
                  <a:schemeClr val="bg1"/>
                </a:solidFill>
              </a:defRPr>
            </a:lvl1pPr>
          </a:lstStyle>
          <a:p>
            <a:pPr lvl="0"/>
            <a:r>
              <a:rPr lang="it-IT"/>
              <a:t>Edit Master text </a:t>
            </a:r>
            <a:r>
              <a:rPr lang="it-IT" err="1"/>
              <a:t>styles</a:t>
            </a:r>
            <a:endParaRPr lang="it-IT"/>
          </a:p>
        </p:txBody>
      </p:sp>
      <p:sp>
        <p:nvSpPr>
          <p:cNvPr id="2" name="Segnaposto numero diapositiva 1"/>
          <p:cNvSpPr>
            <a:spLocks noGrp="1"/>
          </p:cNvSpPr>
          <p:nvPr>
            <p:ph type="sldNum" sz="quarter" idx="16"/>
          </p:nvPr>
        </p:nvSpPr>
        <p:spPr/>
        <p:txBody>
          <a:bodyPr/>
          <a:lstStyle>
            <a:lvl1pPr>
              <a:defRPr>
                <a:solidFill>
                  <a:srgbClr val="656565"/>
                </a:solidFill>
              </a:defRPr>
            </a:lvl1pPr>
          </a:lstStyle>
          <a:p>
            <a:fld id="{5A6EA94F-8269-ED44-93E9-B57F83AF6107}" type="slidenum">
              <a:rPr lang="it-IT" smtClean="0"/>
              <a:pPr/>
              <a:t>‹Nr.›</a:t>
            </a:fld>
            <a:endParaRPr lang="it-IT"/>
          </a:p>
        </p:txBody>
      </p:sp>
      <p:sp>
        <p:nvSpPr>
          <p:cNvPr id="3" name="Segnaposto piè di pagina 2"/>
          <p:cNvSpPr>
            <a:spLocks noGrp="1"/>
          </p:cNvSpPr>
          <p:nvPr>
            <p:ph type="ftr" sz="quarter" idx="17"/>
          </p:nvPr>
        </p:nvSpPr>
        <p:spPr/>
        <p:txBody>
          <a:bodyPr/>
          <a:lstStyle>
            <a:lvl1pPr>
              <a:defRPr>
                <a:solidFill>
                  <a:srgbClr val="656565"/>
                </a:solidFill>
              </a:defRPr>
            </a:lvl1pPr>
          </a:lstStyle>
          <a:p>
            <a:endParaRPr lang="it-IT"/>
          </a:p>
        </p:txBody>
      </p:sp>
    </p:spTree>
    <p:extLst>
      <p:ext uri="{BB962C8B-B14F-4D97-AF65-F5344CB8AC3E}">
        <p14:creationId xmlns:p14="http://schemas.microsoft.com/office/powerpoint/2010/main" val="3959291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2">
    <p:bg>
      <p:bgPr>
        <a:solidFill>
          <a:schemeClr val="bg1"/>
        </a:solidFill>
        <a:effectLst/>
      </p:bgPr>
    </p:bg>
    <p:spTree>
      <p:nvGrpSpPr>
        <p:cNvPr id="1" name=""/>
        <p:cNvGrpSpPr/>
        <p:nvPr/>
      </p:nvGrpSpPr>
      <p:grpSpPr>
        <a:xfrm>
          <a:off x="0" y="0"/>
          <a:ext cx="0" cy="0"/>
          <a:chOff x="0" y="0"/>
          <a:chExt cx="0" cy="0"/>
        </a:xfrm>
      </p:grpSpPr>
      <p:sp>
        <p:nvSpPr>
          <p:cNvPr id="15"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Segnaposto testo 5"/>
          <p:cNvSpPr>
            <a:spLocks noGrp="1"/>
          </p:cNvSpPr>
          <p:nvPr>
            <p:ph type="body" sz="quarter" idx="13" hasCustomPrompt="1"/>
          </p:nvPr>
        </p:nvSpPr>
        <p:spPr>
          <a:xfrm>
            <a:off x="518658" y="1333219"/>
            <a:ext cx="11170163" cy="4908663"/>
          </a:xfrm>
          <a:prstGeom prst="rect">
            <a:avLst/>
          </a:prstGeom>
        </p:spPr>
        <p:txBody>
          <a:bodyPr lIns="108000"/>
          <a:lstStyle>
            <a:lvl1pPr marL="0" indent="0">
              <a:lnSpc>
                <a:spcPct val="130000"/>
              </a:lnSpc>
              <a:buNone/>
              <a:defRPr>
                <a:solidFill>
                  <a:srgbClr val="000000"/>
                </a:solidFill>
              </a:defRPr>
            </a:lvl1pPr>
          </a:lstStyle>
          <a:p>
            <a:pPr lvl="0"/>
            <a:r>
              <a:rPr lang="en-US"/>
              <a:t>Edit Master text styles</a:t>
            </a:r>
          </a:p>
        </p:txBody>
      </p:sp>
      <p:sp>
        <p:nvSpPr>
          <p:cNvPr id="21"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22"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a:solidFill>
                  <a:srgbClr val="3C9673"/>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it-IT"/>
              <a:t>Click to </a:t>
            </a:r>
            <a:r>
              <a:rPr lang="it-IT" err="1"/>
              <a:t>edit</a:t>
            </a:r>
            <a:endParaRPr lang="it-IT"/>
          </a:p>
        </p:txBody>
      </p:sp>
      <p:sp>
        <p:nvSpPr>
          <p:cNvPr id="31" name="Segnaposto numero diapositiva 30"/>
          <p:cNvSpPr>
            <a:spLocks noGrp="1"/>
          </p:cNvSpPr>
          <p:nvPr>
            <p:ph type="sldNum" sz="quarter" idx="39"/>
          </p:nvPr>
        </p:nvSpPr>
        <p:spPr/>
        <p:txBody>
          <a:bodyPr/>
          <a:lstStyle/>
          <a:p>
            <a:fld id="{5A6EA94F-8269-ED44-93E9-B57F83AF6107}" type="slidenum">
              <a:rPr lang="it-IT" smtClean="0"/>
              <a:pPr/>
              <a:t>‹Nr.›</a:t>
            </a:fld>
            <a:endParaRPr lang="it-IT"/>
          </a:p>
        </p:txBody>
      </p:sp>
      <p:sp>
        <p:nvSpPr>
          <p:cNvPr id="11" name="Segnaposto testo 7"/>
          <p:cNvSpPr>
            <a:spLocks noGrp="1"/>
          </p:cNvSpPr>
          <p:nvPr>
            <p:ph type="body" sz="quarter" idx="41" hasCustomPrompt="1"/>
          </p:nvPr>
        </p:nvSpPr>
        <p:spPr>
          <a:xfrm>
            <a:off x="2273301" y="6358467"/>
            <a:ext cx="7643596" cy="270934"/>
          </a:xfrm>
        </p:spPr>
        <p:txBody>
          <a:bodyPr tIns="0" bIns="108000" anchor="b" anchorCtr="0"/>
          <a:lstStyle>
            <a:lvl1pPr marL="0" indent="0" algn="ctr">
              <a:lnSpc>
                <a:spcPct val="30000"/>
              </a:lnSpc>
              <a:buNone/>
              <a:defRPr sz="80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2"/>
          </p:nvPr>
        </p:nvSpPr>
        <p:spPr/>
        <p:txBody>
          <a:bodyPr/>
          <a:lstStyle/>
          <a:p>
            <a:endParaRPr lang="it-IT"/>
          </a:p>
        </p:txBody>
      </p:sp>
    </p:spTree>
    <p:extLst>
      <p:ext uri="{BB962C8B-B14F-4D97-AF65-F5344CB8AC3E}">
        <p14:creationId xmlns:p14="http://schemas.microsoft.com/office/powerpoint/2010/main" val="3408090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text">
    <p:spTree>
      <p:nvGrpSpPr>
        <p:cNvPr id="1" name=""/>
        <p:cNvGrpSpPr/>
        <p:nvPr/>
      </p:nvGrpSpPr>
      <p:grpSpPr>
        <a:xfrm>
          <a:off x="0" y="0"/>
          <a:ext cx="0" cy="0"/>
          <a:chOff x="0" y="0"/>
          <a:chExt cx="0" cy="0"/>
        </a:xfrm>
      </p:grpSpPr>
      <p:sp>
        <p:nvSpPr>
          <p:cNvPr id="18"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Segnaposto testo 9"/>
          <p:cNvSpPr>
            <a:spLocks noGrp="1"/>
          </p:cNvSpPr>
          <p:nvPr>
            <p:ph type="body" sz="quarter" idx="12"/>
          </p:nvPr>
        </p:nvSpPr>
        <p:spPr>
          <a:xfrm>
            <a:off x="-13241002" y="1692375"/>
            <a:ext cx="4733925" cy="4848213"/>
          </a:xfrm>
          <a:prstGeom prst="rect">
            <a:avLst/>
          </a:prstGeom>
          <a:ln w="12700" cmpd="sng">
            <a:solidFill>
              <a:schemeClr val="bg1"/>
            </a:solidFill>
            <a:prstDash val="sysDash"/>
          </a:ln>
        </p:spPr>
        <p:txBody>
          <a:bodyPr/>
          <a:lstStyle>
            <a:lvl1pPr marL="0" indent="0">
              <a:buNone/>
              <a:defRPr>
                <a:solidFill>
                  <a:schemeClr val="bg1"/>
                </a:solidFill>
              </a:defRPr>
            </a:lvl1pPr>
            <a:lvl2pPr marL="457200" indent="0">
              <a:buNone/>
              <a:defRPr/>
            </a:lvl2pPr>
          </a:lstStyle>
          <a:p>
            <a:pPr lvl="0"/>
            <a:r>
              <a:rPr lang="it-IT"/>
              <a:t>Fare clic per modificare gli stili del testo dello schema</a:t>
            </a:r>
          </a:p>
          <a:p>
            <a:pPr lvl="1"/>
            <a:endParaRPr lang="it-IT"/>
          </a:p>
        </p:txBody>
      </p:sp>
      <p:sp>
        <p:nvSpPr>
          <p:cNvPr id="26" name="Segnaposto testo 5"/>
          <p:cNvSpPr>
            <a:spLocks noGrp="1"/>
          </p:cNvSpPr>
          <p:nvPr>
            <p:ph type="body" sz="quarter" idx="19" hasCustomPrompt="1"/>
          </p:nvPr>
        </p:nvSpPr>
        <p:spPr>
          <a:xfrm>
            <a:off x="526151" y="1721898"/>
            <a:ext cx="5458181" cy="4526501"/>
          </a:xfrm>
          <a:prstGeom prst="rect">
            <a:avLst/>
          </a:prstGeom>
          <a:ln w="12700" cmpd="sng">
            <a:solidFill>
              <a:srgbClr val="AEB7C5"/>
            </a:solidFill>
          </a:ln>
        </p:spPr>
        <p:txBody>
          <a:bodyPr lIns="720000" tIns="720000" rIns="720000" bIns="720000" anchor="ctr" anchorCtr="1"/>
          <a:lstStyle>
            <a:lvl1pPr marL="0" indent="0" algn="ctr">
              <a:lnSpc>
                <a:spcPct val="130000"/>
              </a:lnSpc>
              <a:buNone/>
              <a:defRPr b="0">
                <a:solidFill>
                  <a:srgbClr val="000000"/>
                </a:solidFill>
              </a:defRPr>
            </a:lvl1pPr>
          </a:lstStyle>
          <a:p>
            <a:pPr lvl="0"/>
            <a:r>
              <a:rPr lang="it-IT"/>
              <a:t>Click to </a:t>
            </a:r>
            <a:r>
              <a:rPr lang="it-IT" err="1"/>
              <a:t>edit</a:t>
            </a:r>
            <a:endParaRPr lang="it-IT"/>
          </a:p>
        </p:txBody>
      </p:sp>
      <p:sp>
        <p:nvSpPr>
          <p:cNvPr id="31"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32"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a:solidFill>
                  <a:srgbClr val="3C9673"/>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it-IT"/>
              <a:t>Click to </a:t>
            </a:r>
            <a:r>
              <a:rPr lang="it-IT" err="1"/>
              <a:t>edit</a:t>
            </a:r>
            <a:endParaRPr lang="it-IT"/>
          </a:p>
        </p:txBody>
      </p:sp>
      <p:cxnSp>
        <p:nvCxnSpPr>
          <p:cNvPr id="13" name="Gerader Verbinder 10"/>
          <p:cNvCxnSpPr/>
          <p:nvPr userDrawn="1"/>
        </p:nvCxnSpPr>
        <p:spPr>
          <a:xfrm>
            <a:off x="529464" y="1711325"/>
            <a:ext cx="5438711" cy="0"/>
          </a:xfrm>
          <a:prstGeom prst="line">
            <a:avLst/>
          </a:prstGeom>
          <a:ln w="19050">
            <a:solidFill>
              <a:srgbClr val="3C9673"/>
            </a:solidFill>
          </a:ln>
        </p:spPr>
        <p:style>
          <a:lnRef idx="1">
            <a:schemeClr val="accent1"/>
          </a:lnRef>
          <a:fillRef idx="0">
            <a:schemeClr val="accent1"/>
          </a:fillRef>
          <a:effectRef idx="0">
            <a:schemeClr val="accent1"/>
          </a:effectRef>
          <a:fontRef idx="minor">
            <a:schemeClr val="tx1"/>
          </a:fontRef>
        </p:style>
      </p:cxnSp>
      <p:sp>
        <p:nvSpPr>
          <p:cNvPr id="16" name="Segnaposto testo 4"/>
          <p:cNvSpPr>
            <a:spLocks noGrp="1"/>
          </p:cNvSpPr>
          <p:nvPr>
            <p:ph type="body" sz="quarter" idx="36" hasCustomPrompt="1"/>
          </p:nvPr>
        </p:nvSpPr>
        <p:spPr>
          <a:xfrm>
            <a:off x="533400" y="1333500"/>
            <a:ext cx="5448300" cy="345889"/>
          </a:xfrm>
          <a:prstGeom prst="rect">
            <a:avLst/>
          </a:prstGeom>
        </p:spPr>
        <p:txBody>
          <a:bodyPr lIns="108000" anchor="b" anchorCtr="0"/>
          <a:lstStyle>
            <a:lvl1pPr marL="0" indent="0">
              <a:buNone/>
              <a:defRPr sz="1800" b="1">
                <a:solidFill>
                  <a:schemeClr val="accent5"/>
                </a:solidFill>
              </a:defRPr>
            </a:lvl1pPr>
          </a:lstStyle>
          <a:p>
            <a:pPr lvl="0"/>
            <a:r>
              <a:rPr lang="it-IT"/>
              <a:t>Title</a:t>
            </a:r>
          </a:p>
        </p:txBody>
      </p:sp>
      <p:sp>
        <p:nvSpPr>
          <p:cNvPr id="37" name="Segnaposto testo 5"/>
          <p:cNvSpPr>
            <a:spLocks noGrp="1"/>
          </p:cNvSpPr>
          <p:nvPr>
            <p:ph type="body" sz="quarter" idx="37" hasCustomPrompt="1"/>
          </p:nvPr>
        </p:nvSpPr>
        <p:spPr>
          <a:xfrm>
            <a:off x="6241151" y="1721898"/>
            <a:ext cx="5458181" cy="4526501"/>
          </a:xfrm>
          <a:prstGeom prst="rect">
            <a:avLst/>
          </a:prstGeom>
          <a:ln w="12700" cmpd="sng">
            <a:solidFill>
              <a:srgbClr val="AEB7C5"/>
            </a:solidFill>
          </a:ln>
        </p:spPr>
        <p:txBody>
          <a:bodyPr lIns="720000" tIns="720000" rIns="720000" bIns="720000" anchor="ctr" anchorCtr="1"/>
          <a:lstStyle>
            <a:lvl1pPr marL="0" indent="0" algn="ctr">
              <a:lnSpc>
                <a:spcPct val="130000"/>
              </a:lnSpc>
              <a:buNone/>
              <a:defRPr b="0">
                <a:solidFill>
                  <a:srgbClr val="000000"/>
                </a:solidFill>
              </a:defRPr>
            </a:lvl1pPr>
          </a:lstStyle>
          <a:p>
            <a:pPr lvl="0"/>
            <a:r>
              <a:rPr lang="it-IT"/>
              <a:t>Click to </a:t>
            </a:r>
            <a:r>
              <a:rPr lang="it-IT" err="1"/>
              <a:t>edit</a:t>
            </a:r>
            <a:endParaRPr lang="it-IT"/>
          </a:p>
        </p:txBody>
      </p:sp>
      <p:cxnSp>
        <p:nvCxnSpPr>
          <p:cNvPr id="38" name="Gerader Verbinder 10"/>
          <p:cNvCxnSpPr/>
          <p:nvPr userDrawn="1"/>
        </p:nvCxnSpPr>
        <p:spPr>
          <a:xfrm>
            <a:off x="6244464" y="1711325"/>
            <a:ext cx="5438711" cy="0"/>
          </a:xfrm>
          <a:prstGeom prst="line">
            <a:avLst/>
          </a:prstGeom>
          <a:ln w="19050">
            <a:solidFill>
              <a:srgbClr val="3C9673"/>
            </a:solidFill>
          </a:ln>
        </p:spPr>
        <p:style>
          <a:lnRef idx="1">
            <a:schemeClr val="accent1"/>
          </a:lnRef>
          <a:fillRef idx="0">
            <a:schemeClr val="accent1"/>
          </a:fillRef>
          <a:effectRef idx="0">
            <a:schemeClr val="accent1"/>
          </a:effectRef>
          <a:fontRef idx="minor">
            <a:schemeClr val="tx1"/>
          </a:fontRef>
        </p:style>
      </p:cxnSp>
      <p:sp>
        <p:nvSpPr>
          <p:cNvPr id="41" name="Segnaposto testo 4"/>
          <p:cNvSpPr>
            <a:spLocks noGrp="1"/>
          </p:cNvSpPr>
          <p:nvPr>
            <p:ph type="body" sz="quarter" idx="38" hasCustomPrompt="1"/>
          </p:nvPr>
        </p:nvSpPr>
        <p:spPr>
          <a:xfrm>
            <a:off x="6248400" y="1333500"/>
            <a:ext cx="5448300" cy="345889"/>
          </a:xfrm>
          <a:prstGeom prst="rect">
            <a:avLst/>
          </a:prstGeom>
        </p:spPr>
        <p:txBody>
          <a:bodyPr lIns="108000" anchor="b" anchorCtr="0"/>
          <a:lstStyle>
            <a:lvl1pPr marL="0" indent="0">
              <a:buNone/>
              <a:defRPr sz="1800" b="1">
                <a:solidFill>
                  <a:schemeClr val="accent5"/>
                </a:solidFill>
              </a:defRPr>
            </a:lvl1pPr>
          </a:lstStyle>
          <a:p>
            <a:pPr lvl="0"/>
            <a:r>
              <a:rPr lang="it-IT"/>
              <a:t>Title</a:t>
            </a:r>
          </a:p>
        </p:txBody>
      </p:sp>
      <p:sp>
        <p:nvSpPr>
          <p:cNvPr id="5" name="Segnaposto numero diapositiva 4"/>
          <p:cNvSpPr>
            <a:spLocks noGrp="1"/>
          </p:cNvSpPr>
          <p:nvPr>
            <p:ph type="sldNum" sz="quarter" idx="40"/>
          </p:nvPr>
        </p:nvSpPr>
        <p:spPr/>
        <p:txBody>
          <a:bodyPr/>
          <a:lstStyle>
            <a:lvl1pPr>
              <a:defRPr>
                <a:solidFill>
                  <a:srgbClr val="656565"/>
                </a:solidFill>
              </a:defRPr>
            </a:lvl1pPr>
          </a:lstStyle>
          <a:p>
            <a:fld id="{5A6EA94F-8269-ED44-93E9-B57F83AF6107}" type="slidenum">
              <a:rPr lang="it-IT" smtClean="0"/>
              <a:pPr/>
              <a:t>‹Nr.›</a:t>
            </a:fld>
            <a:endParaRPr lang="it-IT"/>
          </a:p>
        </p:txBody>
      </p:sp>
      <p:sp>
        <p:nvSpPr>
          <p:cNvPr id="19" name="Segnaposto testo 7"/>
          <p:cNvSpPr>
            <a:spLocks noGrp="1"/>
          </p:cNvSpPr>
          <p:nvPr>
            <p:ph type="body" sz="quarter" idx="41" hasCustomPrompt="1"/>
          </p:nvPr>
        </p:nvSpPr>
        <p:spPr>
          <a:xfrm>
            <a:off x="2273301" y="6358467"/>
            <a:ext cx="7643596" cy="270934"/>
          </a:xfrm>
        </p:spPr>
        <p:txBody>
          <a:bodyPr tIns="0" bIns="108000" anchor="b" anchorCtr="0"/>
          <a:lstStyle>
            <a:lvl1pPr marL="0" indent="0" algn="ctr">
              <a:lnSpc>
                <a:spcPct val="30000"/>
              </a:lnSpc>
              <a:buNone/>
              <a:defRPr sz="80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2"/>
          </p:nvPr>
        </p:nvSpPr>
        <p:spPr/>
        <p:txBody>
          <a:bodyPr/>
          <a:lstStyle/>
          <a:p>
            <a:endParaRPr lang="it-IT"/>
          </a:p>
        </p:txBody>
      </p:sp>
    </p:spTree>
    <p:extLst>
      <p:ext uri="{BB962C8B-B14F-4D97-AF65-F5344CB8AC3E}">
        <p14:creationId xmlns:p14="http://schemas.microsoft.com/office/powerpoint/2010/main" val="49811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One Column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6189C64-451E-4A77-BA5C-B01BADB765FD}"/>
              </a:ext>
            </a:extLst>
          </p:cNvPr>
          <p:cNvGraphicFramePr>
            <a:graphicFrameLocks noChangeAspect="1"/>
          </p:cNvGraphicFramePr>
          <p:nvPr userDrawn="1">
            <p:custDataLst>
              <p:tags r:id="rId2"/>
            </p:custDataLst>
            <p:extLst>
              <p:ext uri="{D42A27DB-BD31-4B8C-83A1-F6EECF244321}">
                <p14:modId xmlns:p14="http://schemas.microsoft.com/office/powerpoint/2010/main" val="1821148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2" name="think-cell Folie" r:id="rId5" imgW="353" imgH="353" progId="TCLayout.ActiveDocument.1">
                  <p:embed/>
                </p:oleObj>
              </mc:Choice>
              <mc:Fallback>
                <p:oleObj name="think-cell Folie" r:id="rId5" imgW="353" imgH="353" progId="TCLayout.ActiveDocument.1">
                  <p:embed/>
                  <p:pic>
                    <p:nvPicPr>
                      <p:cNvPr id="2" name="Object 1" hidden="1">
                        <a:extLst>
                          <a:ext uri="{FF2B5EF4-FFF2-40B4-BE49-F238E27FC236}">
                            <a16:creationId xmlns:a16="http://schemas.microsoft.com/office/drawing/2014/main" id="{D6189C64-451E-4A77-BA5C-B01BADB765F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3F841C9-BD1E-4CD9-BA95-E5C9EA6C154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Arial" panose="020B0604020202020204" pitchFamily="34" charset="0"/>
              <a:ea typeface="+mj-ea"/>
              <a:cs typeface="+mj-cs"/>
              <a:sym typeface="Arial" panose="020B0604020202020204" pitchFamily="34" charset="0"/>
            </a:endParaRPr>
          </a:p>
        </p:txBody>
      </p:sp>
      <p:sp>
        <p:nvSpPr>
          <p:cNvPr id="3" name="Title 2">
            <a:extLst>
              <a:ext uri="{FF2B5EF4-FFF2-40B4-BE49-F238E27FC236}">
                <a16:creationId xmlns:a16="http://schemas.microsoft.com/office/drawing/2014/main" id="{381F7948-2BE0-44C7-A063-783F5BC9F9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2523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mparison image">
    <p:spTree>
      <p:nvGrpSpPr>
        <p:cNvPr id="1" name=""/>
        <p:cNvGrpSpPr/>
        <p:nvPr/>
      </p:nvGrpSpPr>
      <p:grpSpPr>
        <a:xfrm>
          <a:off x="0" y="0"/>
          <a:ext cx="0" cy="0"/>
          <a:chOff x="0" y="0"/>
          <a:chExt cx="0" cy="0"/>
        </a:xfrm>
      </p:grpSpPr>
      <p:sp>
        <p:nvSpPr>
          <p:cNvPr id="10" name="Segnaposto testo 9"/>
          <p:cNvSpPr>
            <a:spLocks noGrp="1"/>
          </p:cNvSpPr>
          <p:nvPr>
            <p:ph type="body" sz="quarter" idx="12"/>
          </p:nvPr>
        </p:nvSpPr>
        <p:spPr>
          <a:xfrm>
            <a:off x="-13241002" y="1692375"/>
            <a:ext cx="4733925" cy="4848213"/>
          </a:xfrm>
          <a:prstGeom prst="rect">
            <a:avLst/>
          </a:prstGeom>
          <a:ln w="12700" cmpd="sng">
            <a:solidFill>
              <a:schemeClr val="bg1"/>
            </a:solidFill>
            <a:prstDash val="sysDash"/>
          </a:ln>
        </p:spPr>
        <p:txBody>
          <a:bodyPr/>
          <a:lstStyle>
            <a:lvl1pPr marL="0" indent="0">
              <a:buNone/>
              <a:defRPr>
                <a:solidFill>
                  <a:schemeClr val="bg1"/>
                </a:solidFill>
              </a:defRPr>
            </a:lvl1pPr>
            <a:lvl2pPr marL="457200" indent="0">
              <a:buNone/>
              <a:defRPr/>
            </a:lvl2pPr>
          </a:lstStyle>
          <a:p>
            <a:pPr lvl="0"/>
            <a:r>
              <a:rPr lang="it-IT"/>
              <a:t>Fare clic per modificare gli stili del testo dello schema</a:t>
            </a:r>
          </a:p>
          <a:p>
            <a:pPr lvl="1"/>
            <a:endParaRPr lang="it-IT"/>
          </a:p>
        </p:txBody>
      </p:sp>
      <p:sp>
        <p:nvSpPr>
          <p:cNvPr id="12"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25"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baseline="0">
                <a:solidFill>
                  <a:schemeClr val="accent1"/>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en-US"/>
              <a:t>Click to edit</a:t>
            </a:r>
          </a:p>
        </p:txBody>
      </p:sp>
      <p:cxnSp>
        <p:nvCxnSpPr>
          <p:cNvPr id="29" name="Gerader Verbinder 10"/>
          <p:cNvCxnSpPr/>
          <p:nvPr userDrawn="1"/>
        </p:nvCxnSpPr>
        <p:spPr>
          <a:xfrm>
            <a:off x="529464" y="1711325"/>
            <a:ext cx="5438711" cy="0"/>
          </a:xfrm>
          <a:prstGeom prst="line">
            <a:avLst/>
          </a:prstGeom>
          <a:ln w="19050">
            <a:solidFill>
              <a:srgbClr val="3C9673"/>
            </a:solidFill>
          </a:ln>
        </p:spPr>
        <p:style>
          <a:lnRef idx="1">
            <a:schemeClr val="accent1"/>
          </a:lnRef>
          <a:fillRef idx="0">
            <a:schemeClr val="accent1"/>
          </a:fillRef>
          <a:effectRef idx="0">
            <a:schemeClr val="accent1"/>
          </a:effectRef>
          <a:fontRef idx="minor">
            <a:schemeClr val="tx1"/>
          </a:fontRef>
        </p:style>
      </p:cxnSp>
      <p:sp>
        <p:nvSpPr>
          <p:cNvPr id="30" name="Segnaposto testo 4"/>
          <p:cNvSpPr>
            <a:spLocks noGrp="1"/>
          </p:cNvSpPr>
          <p:nvPr>
            <p:ph type="body" sz="quarter" idx="36" hasCustomPrompt="1"/>
          </p:nvPr>
        </p:nvSpPr>
        <p:spPr>
          <a:xfrm>
            <a:off x="533400" y="1333500"/>
            <a:ext cx="5448300" cy="345889"/>
          </a:xfrm>
          <a:prstGeom prst="rect">
            <a:avLst/>
          </a:prstGeom>
        </p:spPr>
        <p:txBody>
          <a:bodyPr lIns="108000" anchor="b" anchorCtr="0"/>
          <a:lstStyle>
            <a:lvl1pPr marL="0" indent="0">
              <a:buNone/>
              <a:defRPr sz="1800" b="1">
                <a:solidFill>
                  <a:schemeClr val="accent5"/>
                </a:solidFill>
              </a:defRPr>
            </a:lvl1pPr>
          </a:lstStyle>
          <a:p>
            <a:pPr lvl="0"/>
            <a:r>
              <a:rPr lang="it-IT"/>
              <a:t>Title</a:t>
            </a:r>
          </a:p>
        </p:txBody>
      </p:sp>
      <p:cxnSp>
        <p:nvCxnSpPr>
          <p:cNvPr id="31" name="Gerader Verbinder 10"/>
          <p:cNvCxnSpPr/>
          <p:nvPr userDrawn="1"/>
        </p:nvCxnSpPr>
        <p:spPr>
          <a:xfrm>
            <a:off x="6244464" y="1711325"/>
            <a:ext cx="5438711" cy="0"/>
          </a:xfrm>
          <a:prstGeom prst="line">
            <a:avLst/>
          </a:prstGeom>
          <a:ln w="19050">
            <a:solidFill>
              <a:srgbClr val="3C9673"/>
            </a:solidFill>
          </a:ln>
        </p:spPr>
        <p:style>
          <a:lnRef idx="1">
            <a:schemeClr val="accent1"/>
          </a:lnRef>
          <a:fillRef idx="0">
            <a:schemeClr val="accent1"/>
          </a:fillRef>
          <a:effectRef idx="0">
            <a:schemeClr val="accent1"/>
          </a:effectRef>
          <a:fontRef idx="minor">
            <a:schemeClr val="tx1"/>
          </a:fontRef>
        </p:style>
      </p:cxnSp>
      <p:sp>
        <p:nvSpPr>
          <p:cNvPr id="32" name="Segnaposto testo 4"/>
          <p:cNvSpPr>
            <a:spLocks noGrp="1"/>
          </p:cNvSpPr>
          <p:nvPr>
            <p:ph type="body" sz="quarter" idx="38" hasCustomPrompt="1"/>
          </p:nvPr>
        </p:nvSpPr>
        <p:spPr>
          <a:xfrm>
            <a:off x="6248400" y="1333500"/>
            <a:ext cx="5448300" cy="345889"/>
          </a:xfrm>
          <a:prstGeom prst="rect">
            <a:avLst/>
          </a:prstGeom>
        </p:spPr>
        <p:txBody>
          <a:bodyPr lIns="108000" anchor="b" anchorCtr="0"/>
          <a:lstStyle>
            <a:lvl1pPr marL="0" indent="0">
              <a:buNone/>
              <a:defRPr sz="1800" b="1">
                <a:solidFill>
                  <a:schemeClr val="accent5"/>
                </a:solidFill>
              </a:defRPr>
            </a:lvl1pPr>
          </a:lstStyle>
          <a:p>
            <a:pPr lvl="0"/>
            <a:r>
              <a:rPr lang="it-IT"/>
              <a:t>Title</a:t>
            </a:r>
          </a:p>
        </p:txBody>
      </p:sp>
      <p:sp>
        <p:nvSpPr>
          <p:cNvPr id="36" name="Segnaposto immagine 11"/>
          <p:cNvSpPr>
            <a:spLocks noGrp="1"/>
          </p:cNvSpPr>
          <p:nvPr>
            <p:ph type="pic" sz="quarter" idx="14" hasCustomPrompt="1"/>
          </p:nvPr>
        </p:nvSpPr>
        <p:spPr>
          <a:xfrm>
            <a:off x="533401" y="1752600"/>
            <a:ext cx="5440168" cy="4495800"/>
          </a:xfrm>
          <a:prstGeom prst="rect">
            <a:avLst/>
          </a:prstGeom>
          <a:solidFill>
            <a:schemeClr val="accent1"/>
          </a:solidFill>
          <a:ln w="12700" cmpd="sng">
            <a:noFill/>
            <a:prstDash val="solid"/>
          </a:ln>
        </p:spPr>
        <p:txBody>
          <a:bodyPr/>
          <a:lstStyle>
            <a:lvl1pPr marL="0" indent="0">
              <a:buNone/>
              <a:defRPr sz="1200">
                <a:solidFill>
                  <a:srgbClr val="FFFFFF"/>
                </a:solidFill>
              </a:defRPr>
            </a:lvl1pPr>
          </a:lstStyle>
          <a:p>
            <a:r>
              <a:rPr lang="en-US"/>
              <a:t>Click icon to add picture </a:t>
            </a:r>
          </a:p>
        </p:txBody>
      </p:sp>
      <p:sp>
        <p:nvSpPr>
          <p:cNvPr id="37" name="Segnaposto immagine 11"/>
          <p:cNvSpPr>
            <a:spLocks noGrp="1"/>
          </p:cNvSpPr>
          <p:nvPr>
            <p:ph type="pic" sz="quarter" idx="39" hasCustomPrompt="1"/>
          </p:nvPr>
        </p:nvSpPr>
        <p:spPr>
          <a:xfrm>
            <a:off x="6244168" y="1752600"/>
            <a:ext cx="5440168" cy="4495800"/>
          </a:xfrm>
          <a:prstGeom prst="rect">
            <a:avLst/>
          </a:prstGeom>
          <a:solidFill>
            <a:schemeClr val="accent1"/>
          </a:solidFill>
          <a:ln w="12700" cmpd="sng">
            <a:noFill/>
            <a:prstDash val="solid"/>
          </a:ln>
        </p:spPr>
        <p:txBody>
          <a:bodyPr/>
          <a:lstStyle>
            <a:lvl1pPr marL="0" indent="0">
              <a:buNone/>
              <a:defRPr sz="1200">
                <a:solidFill>
                  <a:srgbClr val="FFFFFF"/>
                </a:solidFill>
              </a:defRPr>
            </a:lvl1pPr>
          </a:lstStyle>
          <a:p>
            <a:r>
              <a:rPr lang="en-US"/>
              <a:t>Click icon to add picture </a:t>
            </a:r>
          </a:p>
        </p:txBody>
      </p:sp>
      <p:sp>
        <p:nvSpPr>
          <p:cNvPr id="7" name="Segnaposto numero diapositiva 6"/>
          <p:cNvSpPr>
            <a:spLocks noGrp="1"/>
          </p:cNvSpPr>
          <p:nvPr>
            <p:ph type="sldNum" sz="quarter" idx="41"/>
          </p:nvPr>
        </p:nvSpPr>
        <p:spPr/>
        <p:txBody>
          <a:bodyPr/>
          <a:lstStyle>
            <a:lvl1pPr>
              <a:defRPr>
                <a:solidFill>
                  <a:srgbClr val="656565"/>
                </a:solidFill>
              </a:defRPr>
            </a:lvl1pPr>
          </a:lstStyle>
          <a:p>
            <a:fld id="{5A6EA94F-8269-ED44-93E9-B57F83AF6107}" type="slidenum">
              <a:rPr lang="it-IT" smtClean="0"/>
              <a:pPr/>
              <a:t>‹Nr.›</a:t>
            </a:fld>
            <a:endParaRPr lang="it-IT"/>
          </a:p>
        </p:txBody>
      </p:sp>
      <p:sp>
        <p:nvSpPr>
          <p:cNvPr id="16" name="Segnaposto testo 7"/>
          <p:cNvSpPr>
            <a:spLocks noGrp="1"/>
          </p:cNvSpPr>
          <p:nvPr>
            <p:ph type="body" sz="quarter" idx="42" hasCustomPrompt="1"/>
          </p:nvPr>
        </p:nvSpPr>
        <p:spPr>
          <a:xfrm>
            <a:off x="2273301" y="6358467"/>
            <a:ext cx="7643596" cy="270934"/>
          </a:xfrm>
        </p:spPr>
        <p:txBody>
          <a:bodyPr tIns="0" bIns="108000" anchor="b" anchorCtr="0"/>
          <a:lstStyle>
            <a:lvl1pPr marL="0" indent="0" algn="ctr">
              <a:lnSpc>
                <a:spcPct val="30000"/>
              </a:lnSpc>
              <a:buNone/>
              <a:defRPr sz="80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3"/>
          </p:nvPr>
        </p:nvSpPr>
        <p:spPr/>
        <p:txBody>
          <a:bodyPr/>
          <a:lstStyle/>
          <a:p>
            <a:endParaRPr lang="it-IT"/>
          </a:p>
        </p:txBody>
      </p:sp>
    </p:spTree>
    <p:extLst>
      <p:ext uri="{BB962C8B-B14F-4D97-AF65-F5344CB8AC3E}">
        <p14:creationId xmlns:p14="http://schemas.microsoft.com/office/powerpoint/2010/main" val="1033073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content">
    <p:spTree>
      <p:nvGrpSpPr>
        <p:cNvPr id="1" name=""/>
        <p:cNvGrpSpPr/>
        <p:nvPr/>
      </p:nvGrpSpPr>
      <p:grpSpPr>
        <a:xfrm>
          <a:off x="0" y="0"/>
          <a:ext cx="0" cy="0"/>
          <a:chOff x="0" y="0"/>
          <a:chExt cx="0" cy="0"/>
        </a:xfrm>
      </p:grpSpPr>
      <p:sp>
        <p:nvSpPr>
          <p:cNvPr id="10" name="Segnaposto testo 9"/>
          <p:cNvSpPr>
            <a:spLocks noGrp="1"/>
          </p:cNvSpPr>
          <p:nvPr>
            <p:ph type="body" sz="quarter" idx="12"/>
          </p:nvPr>
        </p:nvSpPr>
        <p:spPr>
          <a:xfrm>
            <a:off x="-13241002" y="1692375"/>
            <a:ext cx="4733925" cy="4848213"/>
          </a:xfrm>
          <a:prstGeom prst="rect">
            <a:avLst/>
          </a:prstGeom>
          <a:ln w="12700" cmpd="sng">
            <a:solidFill>
              <a:schemeClr val="bg1"/>
            </a:solidFill>
            <a:prstDash val="sysDash"/>
          </a:ln>
        </p:spPr>
        <p:txBody>
          <a:bodyPr/>
          <a:lstStyle>
            <a:lvl1pPr marL="0" indent="0">
              <a:buNone/>
              <a:defRPr>
                <a:solidFill>
                  <a:schemeClr val="bg1"/>
                </a:solidFill>
              </a:defRPr>
            </a:lvl1pPr>
            <a:lvl2pPr marL="457200" indent="0">
              <a:buNone/>
              <a:defRPr/>
            </a:lvl2pPr>
          </a:lstStyle>
          <a:p>
            <a:pPr lvl="0"/>
            <a:r>
              <a:rPr lang="it-IT"/>
              <a:t>Fare clic per modificare gli stili del testo dello schema</a:t>
            </a:r>
          </a:p>
          <a:p>
            <a:pPr lvl="1"/>
            <a:endParaRPr lang="it-IT"/>
          </a:p>
        </p:txBody>
      </p:sp>
      <p:sp>
        <p:nvSpPr>
          <p:cNvPr id="12"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25"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a:solidFill>
                  <a:schemeClr val="accent1"/>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en-US"/>
              <a:t>Click to edit</a:t>
            </a:r>
          </a:p>
        </p:txBody>
      </p:sp>
      <p:cxnSp>
        <p:nvCxnSpPr>
          <p:cNvPr id="29" name="Gerader Verbinder 10"/>
          <p:cNvCxnSpPr/>
          <p:nvPr userDrawn="1"/>
        </p:nvCxnSpPr>
        <p:spPr>
          <a:xfrm>
            <a:off x="529464" y="1711325"/>
            <a:ext cx="5438711" cy="0"/>
          </a:xfrm>
          <a:prstGeom prst="line">
            <a:avLst/>
          </a:prstGeom>
          <a:ln w="19050">
            <a:solidFill>
              <a:srgbClr val="3C9673"/>
            </a:solidFill>
          </a:ln>
        </p:spPr>
        <p:style>
          <a:lnRef idx="1">
            <a:schemeClr val="accent1"/>
          </a:lnRef>
          <a:fillRef idx="0">
            <a:schemeClr val="accent1"/>
          </a:fillRef>
          <a:effectRef idx="0">
            <a:schemeClr val="accent1"/>
          </a:effectRef>
          <a:fontRef idx="minor">
            <a:schemeClr val="tx1"/>
          </a:fontRef>
        </p:style>
      </p:cxnSp>
      <p:sp>
        <p:nvSpPr>
          <p:cNvPr id="30" name="Segnaposto testo 4"/>
          <p:cNvSpPr>
            <a:spLocks noGrp="1"/>
          </p:cNvSpPr>
          <p:nvPr>
            <p:ph type="body" sz="quarter" idx="36" hasCustomPrompt="1"/>
          </p:nvPr>
        </p:nvSpPr>
        <p:spPr>
          <a:xfrm>
            <a:off x="533400" y="1333500"/>
            <a:ext cx="5448300" cy="345889"/>
          </a:xfrm>
          <a:prstGeom prst="rect">
            <a:avLst/>
          </a:prstGeom>
        </p:spPr>
        <p:txBody>
          <a:bodyPr lIns="108000" anchor="b" anchorCtr="0"/>
          <a:lstStyle>
            <a:lvl1pPr marL="0" indent="0">
              <a:buNone/>
              <a:defRPr sz="1800" b="1">
                <a:solidFill>
                  <a:schemeClr val="accent5"/>
                </a:solidFill>
              </a:defRPr>
            </a:lvl1pPr>
          </a:lstStyle>
          <a:p>
            <a:pPr lvl="0"/>
            <a:r>
              <a:rPr lang="it-IT"/>
              <a:t>Title</a:t>
            </a:r>
          </a:p>
        </p:txBody>
      </p:sp>
      <p:cxnSp>
        <p:nvCxnSpPr>
          <p:cNvPr id="31" name="Gerader Verbinder 10"/>
          <p:cNvCxnSpPr/>
          <p:nvPr userDrawn="1"/>
        </p:nvCxnSpPr>
        <p:spPr>
          <a:xfrm>
            <a:off x="6244464" y="1711325"/>
            <a:ext cx="5438711" cy="0"/>
          </a:xfrm>
          <a:prstGeom prst="line">
            <a:avLst/>
          </a:prstGeom>
          <a:ln w="19050">
            <a:solidFill>
              <a:srgbClr val="3C9673"/>
            </a:solidFill>
          </a:ln>
        </p:spPr>
        <p:style>
          <a:lnRef idx="1">
            <a:schemeClr val="accent1"/>
          </a:lnRef>
          <a:fillRef idx="0">
            <a:schemeClr val="accent1"/>
          </a:fillRef>
          <a:effectRef idx="0">
            <a:schemeClr val="accent1"/>
          </a:effectRef>
          <a:fontRef idx="minor">
            <a:schemeClr val="tx1"/>
          </a:fontRef>
        </p:style>
      </p:cxnSp>
      <p:sp>
        <p:nvSpPr>
          <p:cNvPr id="32" name="Segnaposto testo 4"/>
          <p:cNvSpPr>
            <a:spLocks noGrp="1"/>
          </p:cNvSpPr>
          <p:nvPr>
            <p:ph type="body" sz="quarter" idx="38" hasCustomPrompt="1"/>
          </p:nvPr>
        </p:nvSpPr>
        <p:spPr>
          <a:xfrm>
            <a:off x="6248400" y="1333500"/>
            <a:ext cx="5448300" cy="345889"/>
          </a:xfrm>
          <a:prstGeom prst="rect">
            <a:avLst/>
          </a:prstGeom>
        </p:spPr>
        <p:txBody>
          <a:bodyPr lIns="108000" anchor="b" anchorCtr="0"/>
          <a:lstStyle>
            <a:lvl1pPr marL="0" indent="0">
              <a:buNone/>
              <a:defRPr sz="1800" b="1">
                <a:solidFill>
                  <a:schemeClr val="accent5"/>
                </a:solidFill>
              </a:defRPr>
            </a:lvl1pPr>
          </a:lstStyle>
          <a:p>
            <a:pPr lvl="0"/>
            <a:r>
              <a:rPr lang="it-IT"/>
              <a:t>Title</a:t>
            </a:r>
          </a:p>
        </p:txBody>
      </p:sp>
      <p:sp>
        <p:nvSpPr>
          <p:cNvPr id="24" name="Segnaposto contenuto 8"/>
          <p:cNvSpPr>
            <a:spLocks noGrp="1"/>
          </p:cNvSpPr>
          <p:nvPr>
            <p:ph sz="quarter" idx="40" hasCustomPrompt="1"/>
          </p:nvPr>
        </p:nvSpPr>
        <p:spPr>
          <a:xfrm>
            <a:off x="520700" y="1765300"/>
            <a:ext cx="5448300" cy="4483100"/>
          </a:xfrm>
        </p:spPr>
        <p:txBody>
          <a:bodyPr/>
          <a:lstStyle>
            <a:lvl2pPr>
              <a:defRPr>
                <a:solidFill>
                  <a:srgbClr val="656565"/>
                </a:solidFill>
              </a:defRPr>
            </a:lvl2pPr>
            <a:lvl4pPr marL="1371600" indent="0">
              <a:buNone/>
              <a:defRPr/>
            </a:lvl4pPr>
          </a:lstStyle>
          <a:p>
            <a:pPr lvl="0"/>
            <a:r>
              <a:rPr lang="en-US"/>
              <a:t>Edit Master text styles</a:t>
            </a:r>
          </a:p>
          <a:p>
            <a:pPr lvl="1"/>
            <a:r>
              <a:rPr lang="en-US"/>
              <a:t>Second level</a:t>
            </a:r>
          </a:p>
          <a:p>
            <a:pPr lvl="2"/>
            <a:r>
              <a:rPr lang="en-US"/>
              <a:t>Third level</a:t>
            </a:r>
          </a:p>
          <a:p>
            <a:pPr lvl="3"/>
            <a:endParaRPr lang="it-IT"/>
          </a:p>
        </p:txBody>
      </p:sp>
      <p:sp>
        <p:nvSpPr>
          <p:cNvPr id="26" name="Segnaposto contenuto 8"/>
          <p:cNvSpPr>
            <a:spLocks noGrp="1"/>
          </p:cNvSpPr>
          <p:nvPr>
            <p:ph sz="quarter" idx="41" hasCustomPrompt="1"/>
          </p:nvPr>
        </p:nvSpPr>
        <p:spPr>
          <a:xfrm>
            <a:off x="6248400" y="1765300"/>
            <a:ext cx="5448300" cy="4483100"/>
          </a:xfrm>
        </p:spPr>
        <p:txBody>
          <a:bodyPr/>
          <a:lstStyle>
            <a:lvl4pPr marL="1371600" indent="0">
              <a:buNone/>
              <a:defRPr/>
            </a:lvl4pPr>
          </a:lstStyle>
          <a:p>
            <a:pPr lvl="0"/>
            <a:r>
              <a:rPr lang="en-US"/>
              <a:t>Edit Master text styles</a:t>
            </a:r>
          </a:p>
          <a:p>
            <a:pPr lvl="1"/>
            <a:r>
              <a:rPr lang="en-US"/>
              <a:t>Second level</a:t>
            </a:r>
          </a:p>
          <a:p>
            <a:pPr lvl="2"/>
            <a:r>
              <a:rPr lang="en-US"/>
              <a:t>Third level</a:t>
            </a:r>
          </a:p>
          <a:p>
            <a:pPr lvl="3"/>
            <a:endParaRPr lang="it-IT"/>
          </a:p>
        </p:txBody>
      </p:sp>
      <p:sp>
        <p:nvSpPr>
          <p:cNvPr id="13" name="Segnaposto numero diapositiva 12"/>
          <p:cNvSpPr>
            <a:spLocks noGrp="1"/>
          </p:cNvSpPr>
          <p:nvPr>
            <p:ph type="sldNum" sz="quarter" idx="43"/>
          </p:nvPr>
        </p:nvSpPr>
        <p:spPr/>
        <p:txBody>
          <a:bodyPr/>
          <a:lstStyle>
            <a:lvl1pPr>
              <a:defRPr>
                <a:solidFill>
                  <a:srgbClr val="656565"/>
                </a:solidFill>
              </a:defRPr>
            </a:lvl1pPr>
          </a:lstStyle>
          <a:p>
            <a:fld id="{5A6EA94F-8269-ED44-93E9-B57F83AF6107}" type="slidenum">
              <a:rPr lang="it-IT" smtClean="0"/>
              <a:pPr/>
              <a:t>‹Nr.›</a:t>
            </a:fld>
            <a:endParaRPr lang="it-IT"/>
          </a:p>
        </p:txBody>
      </p:sp>
      <p:sp>
        <p:nvSpPr>
          <p:cNvPr id="16" name="Segnaposto testo 7"/>
          <p:cNvSpPr>
            <a:spLocks noGrp="1"/>
          </p:cNvSpPr>
          <p:nvPr>
            <p:ph type="body" sz="quarter" idx="44" hasCustomPrompt="1"/>
          </p:nvPr>
        </p:nvSpPr>
        <p:spPr>
          <a:xfrm>
            <a:off x="2273301" y="6358467"/>
            <a:ext cx="7643596" cy="270934"/>
          </a:xfrm>
        </p:spPr>
        <p:txBody>
          <a:bodyPr tIns="0" bIns="108000" anchor="b" anchorCtr="0"/>
          <a:lstStyle>
            <a:lvl1pPr marL="0" indent="0" algn="ctr">
              <a:lnSpc>
                <a:spcPct val="30000"/>
              </a:lnSpc>
              <a:buNone/>
              <a:defRPr sz="80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5"/>
          </p:nvPr>
        </p:nvSpPr>
        <p:spPr/>
        <p:txBody>
          <a:bodyPr/>
          <a:lstStyle/>
          <a:p>
            <a:endParaRPr lang="it-IT"/>
          </a:p>
        </p:txBody>
      </p:sp>
    </p:spTree>
    <p:extLst>
      <p:ext uri="{BB962C8B-B14F-4D97-AF65-F5344CB8AC3E}">
        <p14:creationId xmlns:p14="http://schemas.microsoft.com/office/powerpoint/2010/main" val="1152662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Fullscreen video">
    <p:spTree>
      <p:nvGrpSpPr>
        <p:cNvPr id="1" name=""/>
        <p:cNvGrpSpPr/>
        <p:nvPr/>
      </p:nvGrpSpPr>
      <p:grpSpPr>
        <a:xfrm>
          <a:off x="0" y="0"/>
          <a:ext cx="0" cy="0"/>
          <a:chOff x="0" y="0"/>
          <a:chExt cx="0" cy="0"/>
        </a:xfrm>
      </p:grpSpPr>
      <p:sp>
        <p:nvSpPr>
          <p:cNvPr id="6" name="Segnaposto risorsa multimediale 5"/>
          <p:cNvSpPr>
            <a:spLocks noGrp="1"/>
          </p:cNvSpPr>
          <p:nvPr>
            <p:ph type="media" sz="quarter" idx="12" hasCustomPrompt="1"/>
          </p:nvPr>
        </p:nvSpPr>
        <p:spPr>
          <a:xfrm>
            <a:off x="0" y="0"/>
            <a:ext cx="12192000" cy="6858000"/>
          </a:xfrm>
          <a:prstGeom prst="rect">
            <a:avLst/>
          </a:prstGeom>
        </p:spPr>
        <p:txBody>
          <a:bodyPr/>
          <a:lstStyle>
            <a:lvl1pPr marL="0" indent="0">
              <a:buNone/>
              <a:defRPr sz="1600">
                <a:solidFill>
                  <a:srgbClr val="FFFFFF"/>
                </a:solidFill>
                <a:latin typeface="Arial"/>
                <a:cs typeface="Arial"/>
              </a:defRPr>
            </a:lvl1pPr>
          </a:lstStyle>
          <a:p>
            <a:r>
              <a:rPr lang="it-IT" sz="2600" b="0" i="0">
                <a:solidFill>
                  <a:srgbClr val="000000"/>
                </a:solidFill>
                <a:latin typeface="Lucida Grande"/>
                <a:ea typeface="Lucida Grande"/>
                <a:cs typeface="Lucida Grande"/>
              </a:rPr>
              <a:t>Video</a:t>
            </a:r>
            <a:endParaRPr lang="it-IT"/>
          </a:p>
        </p:txBody>
      </p:sp>
      <p:sp>
        <p:nvSpPr>
          <p:cNvPr id="2" name="Segnaposto piè di pagina 1"/>
          <p:cNvSpPr>
            <a:spLocks noGrp="1"/>
          </p:cNvSpPr>
          <p:nvPr>
            <p:ph type="ftr" sz="quarter" idx="13"/>
          </p:nvPr>
        </p:nvSpPr>
        <p:spPr/>
        <p:txBody>
          <a:bodyPr/>
          <a:lstStyle>
            <a:lvl1pPr>
              <a:defRPr>
                <a:solidFill>
                  <a:srgbClr val="FFFFFF"/>
                </a:solidFill>
              </a:defRPr>
            </a:lvl1pPr>
          </a:lstStyle>
          <a:p>
            <a:endParaRPr lang="it-IT"/>
          </a:p>
        </p:txBody>
      </p:sp>
      <p:sp>
        <p:nvSpPr>
          <p:cNvPr id="3" name="Segnaposto numero diapositiva 2"/>
          <p:cNvSpPr>
            <a:spLocks noGrp="1"/>
          </p:cNvSpPr>
          <p:nvPr>
            <p:ph type="sldNum" sz="quarter" idx="14"/>
          </p:nvPr>
        </p:nvSpPr>
        <p:spPr/>
        <p:txBody>
          <a:bodyPr/>
          <a:lstStyle>
            <a:lvl1pPr>
              <a:defRPr>
                <a:solidFill>
                  <a:srgbClr val="FFFFFF"/>
                </a:solidFill>
              </a:defRPr>
            </a:lvl1pPr>
          </a:lstStyle>
          <a:p>
            <a:fld id="{5A6EA94F-8269-ED44-93E9-B57F83AF6107}" type="slidenum">
              <a:rPr lang="it-IT" smtClean="0"/>
              <a:pPr/>
              <a:t>‹Nr.›</a:t>
            </a:fld>
            <a:endParaRPr lang="it-IT"/>
          </a:p>
        </p:txBody>
      </p:sp>
    </p:spTree>
    <p:extLst>
      <p:ext uri="{BB962C8B-B14F-4D97-AF65-F5344CB8AC3E}">
        <p14:creationId xmlns:p14="http://schemas.microsoft.com/office/powerpoint/2010/main" val="477677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Quote">
    <p:bg>
      <p:bgPr>
        <a:solidFill>
          <a:srgbClr val="6A4C72"/>
        </a:solidFill>
        <a:effectLst/>
      </p:bgPr>
    </p:bg>
    <p:spTree>
      <p:nvGrpSpPr>
        <p:cNvPr id="1" name=""/>
        <p:cNvGrpSpPr/>
        <p:nvPr/>
      </p:nvGrpSpPr>
      <p:grpSpPr>
        <a:xfrm>
          <a:off x="0" y="0"/>
          <a:ext cx="0" cy="0"/>
          <a:chOff x="0" y="0"/>
          <a:chExt cx="0" cy="0"/>
        </a:xfrm>
      </p:grpSpPr>
      <p:sp>
        <p:nvSpPr>
          <p:cNvPr id="8" name="Rettangolo 7"/>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descr="pallini2.png"/>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4466164" y="0"/>
            <a:ext cx="3521246" cy="6858000"/>
          </a:xfrm>
          <a:prstGeom prst="rect">
            <a:avLst/>
          </a:prstGeom>
        </p:spPr>
      </p:pic>
      <p:pic>
        <p:nvPicPr>
          <p:cNvPr id="11" name="Immagine 10"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9726" y="0"/>
            <a:ext cx="3521246" cy="6858000"/>
          </a:xfrm>
          <a:prstGeom prst="rect">
            <a:avLst/>
          </a:prstGeom>
        </p:spPr>
      </p:pic>
      <p:pic>
        <p:nvPicPr>
          <p:cNvPr id="12" name="Immagine 11"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997" y="0"/>
            <a:ext cx="3521246" cy="6858000"/>
          </a:xfrm>
          <a:prstGeom prst="rect">
            <a:avLst/>
          </a:prstGeom>
        </p:spPr>
      </p:pic>
      <p:pic>
        <p:nvPicPr>
          <p:cNvPr id="9" name="Immagine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36200" y="6399872"/>
            <a:ext cx="1375832" cy="153318"/>
          </a:xfrm>
          <a:prstGeom prst="rect">
            <a:avLst/>
          </a:prstGeom>
        </p:spPr>
      </p:pic>
      <p:sp>
        <p:nvSpPr>
          <p:cNvPr id="13" name="Segnaposto testo 12"/>
          <p:cNvSpPr>
            <a:spLocks noGrp="1"/>
          </p:cNvSpPr>
          <p:nvPr>
            <p:ph type="body" sz="quarter" idx="12" hasCustomPrompt="1"/>
          </p:nvPr>
        </p:nvSpPr>
        <p:spPr>
          <a:xfrm>
            <a:off x="0" y="0"/>
            <a:ext cx="12192000" cy="6858000"/>
          </a:xfrm>
          <a:prstGeom prst="rect">
            <a:avLst/>
          </a:prstGeom>
        </p:spPr>
        <p:txBody>
          <a:bodyPr lIns="1440000" rIns="1440000" anchor="ctr" anchorCtr="1"/>
          <a:lstStyle>
            <a:lvl1pPr marL="0" indent="0" algn="ctr">
              <a:lnSpc>
                <a:spcPct val="80000"/>
              </a:lnSpc>
              <a:buNone/>
              <a:defRPr sz="4000" b="1" baseline="0">
                <a:solidFill>
                  <a:schemeClr val="bg1"/>
                </a:solidFill>
              </a:defRPr>
            </a:lvl1pPr>
          </a:lstStyle>
          <a:p>
            <a:pPr lvl="0"/>
            <a:r>
              <a:rPr lang="it-IT" err="1"/>
              <a:t>This</a:t>
            </a:r>
            <a:r>
              <a:rPr lang="it-IT"/>
              <a:t> </a:t>
            </a:r>
            <a:r>
              <a:rPr lang="it-IT" err="1"/>
              <a:t>is</a:t>
            </a:r>
            <a:r>
              <a:rPr lang="it-IT"/>
              <a:t> a </a:t>
            </a:r>
            <a:r>
              <a:rPr lang="it-IT" err="1"/>
              <a:t>dramatic</a:t>
            </a:r>
            <a:r>
              <a:rPr lang="it-IT"/>
              <a:t> quote </a:t>
            </a:r>
          </a:p>
          <a:p>
            <a:pPr lvl="0"/>
            <a:r>
              <a:rPr lang="it-IT"/>
              <a:t>Or a </a:t>
            </a:r>
            <a:r>
              <a:rPr lang="it-IT" err="1"/>
              <a:t>callout</a:t>
            </a:r>
            <a:r>
              <a:rPr lang="it-IT"/>
              <a:t> or a call to </a:t>
            </a:r>
            <a:r>
              <a:rPr lang="it-IT" err="1"/>
              <a:t>action</a:t>
            </a:r>
            <a:endParaRPr lang="it-IT"/>
          </a:p>
        </p:txBody>
      </p:sp>
      <p:sp>
        <p:nvSpPr>
          <p:cNvPr id="15" name="Segnaposto testo 14"/>
          <p:cNvSpPr>
            <a:spLocks noGrp="1"/>
          </p:cNvSpPr>
          <p:nvPr>
            <p:ph type="body" sz="quarter" idx="13" hasCustomPrompt="1"/>
          </p:nvPr>
        </p:nvSpPr>
        <p:spPr>
          <a:xfrm>
            <a:off x="1574802" y="2065858"/>
            <a:ext cx="1253067" cy="1066800"/>
          </a:xfrm>
          <a:prstGeom prst="rect">
            <a:avLst/>
          </a:prstGeom>
        </p:spPr>
        <p:txBody>
          <a:bodyPr anchor="ctr" anchorCtr="1"/>
          <a:lstStyle>
            <a:lvl1pPr marL="0" indent="0">
              <a:buNone/>
              <a:defRPr sz="12000" b="1">
                <a:solidFill>
                  <a:schemeClr val="accent3"/>
                </a:solidFill>
              </a:defRPr>
            </a:lvl1pPr>
          </a:lstStyle>
          <a:p>
            <a:pPr lvl="0"/>
            <a:r>
              <a:rPr lang="it-IT"/>
              <a:t>“</a:t>
            </a:r>
          </a:p>
        </p:txBody>
      </p:sp>
      <p:sp>
        <p:nvSpPr>
          <p:cNvPr id="16" name="Segnaposto testo 14"/>
          <p:cNvSpPr>
            <a:spLocks noGrp="1"/>
          </p:cNvSpPr>
          <p:nvPr>
            <p:ph type="body" sz="quarter" idx="14" hasCustomPrompt="1"/>
          </p:nvPr>
        </p:nvSpPr>
        <p:spPr>
          <a:xfrm rot="10800000">
            <a:off x="9990653" y="3708397"/>
            <a:ext cx="1253067" cy="1066800"/>
          </a:xfrm>
          <a:prstGeom prst="rect">
            <a:avLst/>
          </a:prstGeom>
        </p:spPr>
        <p:txBody>
          <a:bodyPr anchor="ctr" anchorCtr="1"/>
          <a:lstStyle>
            <a:lvl1pPr marL="0" indent="0">
              <a:buNone/>
              <a:defRPr sz="12000" b="1">
                <a:solidFill>
                  <a:schemeClr val="accent3"/>
                </a:solidFill>
              </a:defRPr>
            </a:lvl1pPr>
          </a:lstStyle>
          <a:p>
            <a:pPr lvl="0"/>
            <a:r>
              <a:rPr lang="it-IT"/>
              <a:t>“</a:t>
            </a:r>
          </a:p>
        </p:txBody>
      </p:sp>
      <p:sp>
        <p:nvSpPr>
          <p:cNvPr id="2" name="Segnaposto numero diapositiva 1"/>
          <p:cNvSpPr>
            <a:spLocks noGrp="1"/>
          </p:cNvSpPr>
          <p:nvPr>
            <p:ph type="sldNum" sz="quarter" idx="15"/>
          </p:nvPr>
        </p:nvSpPr>
        <p:spPr/>
        <p:txBody>
          <a:bodyPr/>
          <a:lstStyle>
            <a:lvl1pPr>
              <a:defRPr>
                <a:solidFill>
                  <a:srgbClr val="FFFFFF"/>
                </a:solidFill>
              </a:defRPr>
            </a:lvl1pPr>
          </a:lstStyle>
          <a:p>
            <a:fld id="{5A6EA94F-8269-ED44-93E9-B57F83AF6107}" type="slidenum">
              <a:rPr lang="it-IT" smtClean="0"/>
              <a:pPr/>
              <a:t>‹Nr.›</a:t>
            </a:fld>
            <a:endParaRPr lang="it-IT"/>
          </a:p>
        </p:txBody>
      </p:sp>
      <p:sp>
        <p:nvSpPr>
          <p:cNvPr id="3" name="Segnaposto piè di pagina 2"/>
          <p:cNvSpPr>
            <a:spLocks noGrp="1"/>
          </p:cNvSpPr>
          <p:nvPr>
            <p:ph type="ftr" sz="quarter" idx="16"/>
          </p:nvPr>
        </p:nvSpPr>
        <p:spPr/>
        <p:txBody>
          <a:bodyPr/>
          <a:lstStyle>
            <a:lvl1pPr>
              <a:defRPr>
                <a:solidFill>
                  <a:srgbClr val="FFFFFF"/>
                </a:solidFill>
              </a:defRPr>
            </a:lvl1pPr>
          </a:lstStyle>
          <a:p>
            <a:endParaRPr lang="it-IT"/>
          </a:p>
        </p:txBody>
      </p:sp>
    </p:spTree>
    <p:extLst>
      <p:ext uri="{BB962C8B-B14F-4D97-AF65-F5344CB8AC3E}">
        <p14:creationId xmlns:p14="http://schemas.microsoft.com/office/powerpoint/2010/main" val="3081924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Quote Print">
    <p:bg>
      <p:bgPr>
        <a:solidFill>
          <a:schemeClr val="bg1"/>
        </a:solidFill>
        <a:effectLst/>
      </p:bgPr>
    </p:bg>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2" cstate="print">
            <a:alphaModFix amt="75000"/>
            <a:extLst>
              <a:ext uri="{28A0092B-C50C-407E-A947-70E740481C1C}">
                <a14:useLocalDpi xmlns:a14="http://schemas.microsoft.com/office/drawing/2010/main" val="0"/>
              </a:ext>
            </a:extLst>
          </a:blip>
          <a:stretch>
            <a:fillRect/>
          </a:stretch>
        </p:blipFill>
        <p:spPr>
          <a:xfrm>
            <a:off x="8449726" y="0"/>
            <a:ext cx="3521245" cy="6858000"/>
          </a:xfrm>
          <a:prstGeom prst="rect">
            <a:avLst/>
          </a:prstGeom>
        </p:spPr>
      </p:pic>
      <p:pic>
        <p:nvPicPr>
          <p:cNvPr id="18" name="Immagine 17"/>
          <p:cNvPicPr>
            <a:picLocks noChangeAspect="1"/>
          </p:cNvPicPr>
          <p:nvPr userDrawn="1"/>
        </p:nvPicPr>
        <p:blipFill>
          <a:blip r:embed="rId2" cstate="print">
            <a:alphaModFix amt="75000"/>
            <a:extLst>
              <a:ext uri="{28A0092B-C50C-407E-A947-70E740481C1C}">
                <a14:useLocalDpi xmlns:a14="http://schemas.microsoft.com/office/drawing/2010/main" val="0"/>
              </a:ext>
            </a:extLst>
          </a:blip>
          <a:stretch>
            <a:fillRect/>
          </a:stretch>
        </p:blipFill>
        <p:spPr>
          <a:xfrm>
            <a:off x="270926" y="0"/>
            <a:ext cx="3521245" cy="6858000"/>
          </a:xfrm>
          <a:prstGeom prst="rect">
            <a:avLst/>
          </a:prstGeom>
        </p:spPr>
      </p:pic>
      <p:pic>
        <p:nvPicPr>
          <p:cNvPr id="19" name="Immagine 18"/>
          <p:cNvPicPr>
            <a:picLocks noChangeAspect="1"/>
          </p:cNvPicPr>
          <p:nvPr userDrawn="1"/>
        </p:nvPicPr>
        <p:blipFill>
          <a:blip r:embed="rId2" cstate="print">
            <a:alphaModFix amt="75000"/>
            <a:extLst>
              <a:ext uri="{28A0092B-C50C-407E-A947-70E740481C1C}">
                <a14:useLocalDpi xmlns:a14="http://schemas.microsoft.com/office/drawing/2010/main" val="0"/>
              </a:ext>
            </a:extLst>
          </a:blip>
          <a:stretch>
            <a:fillRect/>
          </a:stretch>
        </p:blipFill>
        <p:spPr>
          <a:xfrm>
            <a:off x="4474626" y="0"/>
            <a:ext cx="3521245" cy="6858000"/>
          </a:xfrm>
          <a:prstGeom prst="rect">
            <a:avLst/>
          </a:prstGeom>
        </p:spPr>
      </p:pic>
      <p:sp>
        <p:nvSpPr>
          <p:cNvPr id="13" name="Segnaposto testo 12"/>
          <p:cNvSpPr>
            <a:spLocks noGrp="1"/>
          </p:cNvSpPr>
          <p:nvPr>
            <p:ph type="body" sz="quarter" idx="12" hasCustomPrompt="1"/>
          </p:nvPr>
        </p:nvSpPr>
        <p:spPr>
          <a:xfrm>
            <a:off x="0" y="0"/>
            <a:ext cx="12192000" cy="6858000"/>
          </a:xfrm>
          <a:prstGeom prst="rect">
            <a:avLst/>
          </a:prstGeom>
        </p:spPr>
        <p:txBody>
          <a:bodyPr lIns="1440000" rIns="1440000" anchor="ctr" anchorCtr="1"/>
          <a:lstStyle>
            <a:lvl1pPr marL="0" indent="0" algn="ctr">
              <a:lnSpc>
                <a:spcPct val="80000"/>
              </a:lnSpc>
              <a:buNone/>
              <a:defRPr sz="4000" b="1" baseline="0">
                <a:solidFill>
                  <a:schemeClr val="accent1"/>
                </a:solidFill>
              </a:defRPr>
            </a:lvl1pPr>
          </a:lstStyle>
          <a:p>
            <a:pPr lvl="0"/>
            <a:r>
              <a:rPr lang="it-IT" err="1"/>
              <a:t>This</a:t>
            </a:r>
            <a:r>
              <a:rPr lang="it-IT"/>
              <a:t> </a:t>
            </a:r>
            <a:r>
              <a:rPr lang="it-IT" err="1"/>
              <a:t>is</a:t>
            </a:r>
            <a:r>
              <a:rPr lang="it-IT"/>
              <a:t> a </a:t>
            </a:r>
            <a:r>
              <a:rPr lang="it-IT" err="1"/>
              <a:t>dramatic</a:t>
            </a:r>
            <a:r>
              <a:rPr lang="it-IT"/>
              <a:t> quote </a:t>
            </a:r>
          </a:p>
          <a:p>
            <a:pPr lvl="0"/>
            <a:r>
              <a:rPr lang="it-IT"/>
              <a:t>Or a </a:t>
            </a:r>
            <a:r>
              <a:rPr lang="it-IT" err="1"/>
              <a:t>callout</a:t>
            </a:r>
            <a:r>
              <a:rPr lang="it-IT"/>
              <a:t> or a call to </a:t>
            </a:r>
            <a:r>
              <a:rPr lang="it-IT" err="1"/>
              <a:t>action</a:t>
            </a:r>
            <a:endParaRPr lang="it-IT"/>
          </a:p>
        </p:txBody>
      </p:sp>
      <p:sp>
        <p:nvSpPr>
          <p:cNvPr id="15" name="Segnaposto testo 14"/>
          <p:cNvSpPr>
            <a:spLocks noGrp="1"/>
          </p:cNvSpPr>
          <p:nvPr>
            <p:ph type="body" sz="quarter" idx="13" hasCustomPrompt="1"/>
          </p:nvPr>
        </p:nvSpPr>
        <p:spPr>
          <a:xfrm>
            <a:off x="1574802" y="2065858"/>
            <a:ext cx="1253067" cy="1066800"/>
          </a:xfrm>
          <a:prstGeom prst="rect">
            <a:avLst/>
          </a:prstGeom>
        </p:spPr>
        <p:txBody>
          <a:bodyPr anchor="ctr" anchorCtr="1"/>
          <a:lstStyle>
            <a:lvl1pPr marL="0" indent="0">
              <a:buNone/>
              <a:defRPr sz="12000" b="1">
                <a:solidFill>
                  <a:schemeClr val="accent3"/>
                </a:solidFill>
              </a:defRPr>
            </a:lvl1pPr>
          </a:lstStyle>
          <a:p>
            <a:pPr lvl="0"/>
            <a:r>
              <a:rPr lang="it-IT"/>
              <a:t>“</a:t>
            </a:r>
          </a:p>
        </p:txBody>
      </p:sp>
      <p:sp>
        <p:nvSpPr>
          <p:cNvPr id="16" name="Segnaposto testo 14"/>
          <p:cNvSpPr>
            <a:spLocks noGrp="1"/>
          </p:cNvSpPr>
          <p:nvPr>
            <p:ph type="body" sz="quarter" idx="14" hasCustomPrompt="1"/>
          </p:nvPr>
        </p:nvSpPr>
        <p:spPr>
          <a:xfrm rot="10800000">
            <a:off x="9990653" y="3708397"/>
            <a:ext cx="1253067" cy="1066800"/>
          </a:xfrm>
          <a:prstGeom prst="rect">
            <a:avLst/>
          </a:prstGeom>
        </p:spPr>
        <p:txBody>
          <a:bodyPr anchor="ctr" anchorCtr="1"/>
          <a:lstStyle>
            <a:lvl1pPr marL="0" indent="0">
              <a:buNone/>
              <a:defRPr sz="12000" b="1">
                <a:solidFill>
                  <a:schemeClr val="accent3"/>
                </a:solidFill>
              </a:defRPr>
            </a:lvl1pPr>
          </a:lstStyle>
          <a:p>
            <a:pPr lvl="0"/>
            <a:r>
              <a:rPr lang="it-IT"/>
              <a:t>“</a:t>
            </a:r>
          </a:p>
        </p:txBody>
      </p:sp>
      <p:sp>
        <p:nvSpPr>
          <p:cNvPr id="2" name="Segnaposto numero diapositiva 1"/>
          <p:cNvSpPr>
            <a:spLocks noGrp="1"/>
          </p:cNvSpPr>
          <p:nvPr>
            <p:ph type="sldNum" sz="quarter" idx="15"/>
          </p:nvPr>
        </p:nvSpPr>
        <p:spPr/>
        <p:txBody>
          <a:bodyPr/>
          <a:lstStyle>
            <a:lvl1pPr>
              <a:defRPr>
                <a:solidFill>
                  <a:srgbClr val="656565"/>
                </a:solidFill>
              </a:defRPr>
            </a:lvl1pPr>
          </a:lstStyle>
          <a:p>
            <a:fld id="{5A6EA94F-8269-ED44-93E9-B57F83AF6107}" type="slidenum">
              <a:rPr lang="it-IT" smtClean="0"/>
              <a:pPr/>
              <a:t>‹Nr.›</a:t>
            </a:fld>
            <a:endParaRPr lang="it-IT"/>
          </a:p>
        </p:txBody>
      </p:sp>
      <p:sp>
        <p:nvSpPr>
          <p:cNvPr id="3" name="Segnaposto piè di pagina 2"/>
          <p:cNvSpPr>
            <a:spLocks noGrp="1"/>
          </p:cNvSpPr>
          <p:nvPr>
            <p:ph type="ftr" sz="quarter" idx="16"/>
          </p:nvPr>
        </p:nvSpPr>
        <p:spPr/>
        <p:txBody>
          <a:bodyPr/>
          <a:lstStyle/>
          <a:p>
            <a:endParaRPr lang="it-IT"/>
          </a:p>
        </p:txBody>
      </p:sp>
    </p:spTree>
    <p:extLst>
      <p:ext uri="{BB962C8B-B14F-4D97-AF65-F5344CB8AC3E}">
        <p14:creationId xmlns:p14="http://schemas.microsoft.com/office/powerpoint/2010/main" val="382529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Headshots, Visual Org Char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31AFC9D-F816-CC4F-BDE7-8F259A45164B}"/>
              </a:ext>
            </a:extLst>
          </p:cNvPr>
          <p:cNvSpPr>
            <a:spLocks noGrp="1"/>
          </p:cNvSpPr>
          <p:nvPr>
            <p:ph type="body" sz="quarter" idx="42" hasCustomPrompt="1"/>
          </p:nvPr>
        </p:nvSpPr>
        <p:spPr>
          <a:xfrm>
            <a:off x="2168400" y="4873392"/>
            <a:ext cx="1623365" cy="207226"/>
          </a:xfrm>
          <a:prstGeom prst="rect">
            <a:avLst/>
          </a:prstGeom>
        </p:spPr>
        <p:txBody>
          <a:bodyPr tIns="0" anchor="t">
            <a:noAutofit/>
          </a:bodyPr>
          <a:lstStyle>
            <a:lvl1pPr marL="108900" indent="0" algn="ctr">
              <a:lnSpc>
                <a:spcPct val="90000"/>
              </a:lnSpc>
              <a:buFontTx/>
              <a:buNone/>
              <a:defRPr sz="800" spc="30" baseline="0">
                <a:solidFill>
                  <a:srgbClr val="A6A6A6"/>
                </a:solidFill>
                <a:latin typeface="Arial"/>
                <a:cs typeface="Arial"/>
              </a:defRPr>
            </a:lvl1pPr>
          </a:lstStyle>
          <a:p>
            <a:pPr lvl="0"/>
            <a:r>
              <a:rPr lang="en-US"/>
              <a:t>Job Title Goes Here</a:t>
            </a:r>
          </a:p>
        </p:txBody>
      </p:sp>
      <p:sp>
        <p:nvSpPr>
          <p:cNvPr id="6" name="Text Placeholder 2">
            <a:extLst>
              <a:ext uri="{FF2B5EF4-FFF2-40B4-BE49-F238E27FC236}">
                <a16:creationId xmlns:a16="http://schemas.microsoft.com/office/drawing/2014/main" id="{1D4F8474-2CEF-5646-BE05-88343C491B29}"/>
              </a:ext>
            </a:extLst>
          </p:cNvPr>
          <p:cNvSpPr>
            <a:spLocks noGrp="1"/>
          </p:cNvSpPr>
          <p:nvPr>
            <p:ph type="body" sz="quarter" idx="43" hasCustomPrompt="1"/>
          </p:nvPr>
        </p:nvSpPr>
        <p:spPr>
          <a:xfrm>
            <a:off x="2168400" y="4579190"/>
            <a:ext cx="1623365" cy="251346"/>
          </a:xfrm>
          <a:prstGeom prst="rect">
            <a:avLst/>
          </a:prstGeom>
          <a:noFill/>
        </p:spPr>
        <p:txBody>
          <a:bodyPr lIns="0" rIns="0" bIns="28800" anchor="t">
            <a:noAutofit/>
          </a:bodyPr>
          <a:lstStyle>
            <a:lvl1pPr marL="108900" indent="0" algn="ctr">
              <a:lnSpc>
                <a:spcPct val="90000"/>
              </a:lnSpc>
              <a:buFontTx/>
              <a:buNone/>
              <a:defRPr sz="1200" b="0" i="0" baseline="0">
                <a:solidFill>
                  <a:schemeClr val="accent2"/>
                </a:solidFill>
                <a:latin typeface="Arial"/>
                <a:cs typeface="Arial"/>
              </a:defRPr>
            </a:lvl1pPr>
          </a:lstStyle>
          <a:p>
            <a:pPr lvl="0"/>
            <a:r>
              <a:rPr lang="en-US"/>
              <a:t>First &amp; Last Name</a:t>
            </a:r>
          </a:p>
        </p:txBody>
      </p:sp>
      <p:sp>
        <p:nvSpPr>
          <p:cNvPr id="7" name="Picture Placeholder 13">
            <a:extLst>
              <a:ext uri="{FF2B5EF4-FFF2-40B4-BE49-F238E27FC236}">
                <a16:creationId xmlns:a16="http://schemas.microsoft.com/office/drawing/2014/main" id="{51021404-3668-B342-872B-4DA1A79273A5}"/>
              </a:ext>
            </a:extLst>
          </p:cNvPr>
          <p:cNvSpPr>
            <a:spLocks noGrp="1" noChangeAspect="1"/>
          </p:cNvSpPr>
          <p:nvPr>
            <p:ph type="pic" sz="quarter" idx="14" hasCustomPrompt="1"/>
          </p:nvPr>
        </p:nvSpPr>
        <p:spPr>
          <a:xfrm>
            <a:off x="2201867" y="2956876"/>
            <a:ext cx="1556430" cy="1555437"/>
          </a:xfrm>
          <a:prstGeom prst="ellipse">
            <a:avLst/>
          </a:prstGeom>
        </p:spPr>
        <p:txBody>
          <a:bodyPr anchor="ctr">
            <a:noAutofit/>
          </a:bodyPr>
          <a:lstStyle>
            <a:lvl1pPr marL="0" indent="0" algn="ctr">
              <a:lnSpc>
                <a:spcPct val="130000"/>
              </a:lnSpc>
              <a:buNone/>
              <a:defRPr sz="900" baseline="0">
                <a:latin typeface="Calibri Light"/>
                <a:cs typeface="Calibri Light"/>
              </a:defRPr>
            </a:lvl1pPr>
          </a:lstStyle>
          <a:p>
            <a:r>
              <a:rPr lang="en-US"/>
              <a:t>Drag  Your Picture Here</a:t>
            </a:r>
          </a:p>
        </p:txBody>
      </p:sp>
      <p:sp>
        <p:nvSpPr>
          <p:cNvPr id="20" name="Text Placeholder 4">
            <a:extLst>
              <a:ext uri="{FF2B5EF4-FFF2-40B4-BE49-F238E27FC236}">
                <a16:creationId xmlns:a16="http://schemas.microsoft.com/office/drawing/2014/main" id="{3209F0DE-94AB-0E43-B8C6-D214B7E0DE7D}"/>
              </a:ext>
            </a:extLst>
          </p:cNvPr>
          <p:cNvSpPr>
            <a:spLocks noGrp="1"/>
          </p:cNvSpPr>
          <p:nvPr>
            <p:ph type="body" sz="quarter" idx="44" hasCustomPrompt="1"/>
          </p:nvPr>
        </p:nvSpPr>
        <p:spPr>
          <a:xfrm>
            <a:off x="4211476" y="4873392"/>
            <a:ext cx="1623365" cy="207226"/>
          </a:xfrm>
          <a:prstGeom prst="rect">
            <a:avLst/>
          </a:prstGeom>
        </p:spPr>
        <p:txBody>
          <a:bodyPr tIns="0" anchor="t">
            <a:noAutofit/>
          </a:bodyPr>
          <a:lstStyle>
            <a:lvl1pPr marL="108900" indent="0" algn="ctr">
              <a:lnSpc>
                <a:spcPct val="90000"/>
              </a:lnSpc>
              <a:buFontTx/>
              <a:buNone/>
              <a:defRPr sz="800" spc="30" baseline="0">
                <a:solidFill>
                  <a:srgbClr val="A6A6A6"/>
                </a:solidFill>
                <a:latin typeface="Arial"/>
                <a:cs typeface="Arial"/>
              </a:defRPr>
            </a:lvl1pPr>
          </a:lstStyle>
          <a:p>
            <a:pPr lvl="0"/>
            <a:r>
              <a:rPr lang="en-US"/>
              <a:t>Job Title Goes Here</a:t>
            </a:r>
          </a:p>
        </p:txBody>
      </p:sp>
      <p:sp>
        <p:nvSpPr>
          <p:cNvPr id="21" name="Text Placeholder 2">
            <a:extLst>
              <a:ext uri="{FF2B5EF4-FFF2-40B4-BE49-F238E27FC236}">
                <a16:creationId xmlns:a16="http://schemas.microsoft.com/office/drawing/2014/main" id="{D9030AE0-01E2-B14A-B385-FB123AF6A8C7}"/>
              </a:ext>
            </a:extLst>
          </p:cNvPr>
          <p:cNvSpPr>
            <a:spLocks noGrp="1"/>
          </p:cNvSpPr>
          <p:nvPr>
            <p:ph type="body" sz="quarter" idx="45" hasCustomPrompt="1"/>
          </p:nvPr>
        </p:nvSpPr>
        <p:spPr>
          <a:xfrm>
            <a:off x="4211476" y="4579190"/>
            <a:ext cx="1623365" cy="251346"/>
          </a:xfrm>
          <a:prstGeom prst="rect">
            <a:avLst/>
          </a:prstGeom>
          <a:noFill/>
        </p:spPr>
        <p:txBody>
          <a:bodyPr lIns="0" rIns="0" bIns="28800" anchor="t">
            <a:noAutofit/>
          </a:bodyPr>
          <a:lstStyle>
            <a:lvl1pPr marL="108900" indent="0" algn="ctr">
              <a:lnSpc>
                <a:spcPct val="90000"/>
              </a:lnSpc>
              <a:buFontTx/>
              <a:buNone/>
              <a:defRPr sz="1200" b="0" i="0" baseline="0">
                <a:solidFill>
                  <a:schemeClr val="accent2"/>
                </a:solidFill>
                <a:latin typeface="Arial"/>
                <a:cs typeface="Arial"/>
              </a:defRPr>
            </a:lvl1pPr>
          </a:lstStyle>
          <a:p>
            <a:pPr lvl="0"/>
            <a:r>
              <a:rPr lang="en-US"/>
              <a:t>First &amp; Last Name</a:t>
            </a:r>
          </a:p>
        </p:txBody>
      </p:sp>
      <p:sp>
        <p:nvSpPr>
          <p:cNvPr id="22" name="Picture Placeholder 13">
            <a:extLst>
              <a:ext uri="{FF2B5EF4-FFF2-40B4-BE49-F238E27FC236}">
                <a16:creationId xmlns:a16="http://schemas.microsoft.com/office/drawing/2014/main" id="{ADB62E2C-6AC3-654A-A657-D6A4901817FD}"/>
              </a:ext>
            </a:extLst>
          </p:cNvPr>
          <p:cNvSpPr>
            <a:spLocks noGrp="1" noChangeAspect="1"/>
          </p:cNvSpPr>
          <p:nvPr>
            <p:ph type="pic" sz="quarter" idx="46" hasCustomPrompt="1"/>
          </p:nvPr>
        </p:nvSpPr>
        <p:spPr>
          <a:xfrm>
            <a:off x="4244943" y="2956876"/>
            <a:ext cx="1556430" cy="1555437"/>
          </a:xfrm>
          <a:prstGeom prst="ellipse">
            <a:avLst/>
          </a:prstGeom>
        </p:spPr>
        <p:txBody>
          <a:bodyPr anchor="ctr">
            <a:noAutofit/>
          </a:bodyPr>
          <a:lstStyle>
            <a:lvl1pPr marL="0" indent="0" algn="ctr">
              <a:lnSpc>
                <a:spcPct val="130000"/>
              </a:lnSpc>
              <a:buNone/>
              <a:defRPr sz="900" baseline="0">
                <a:latin typeface="Calibri Light"/>
                <a:cs typeface="Calibri Light"/>
              </a:defRPr>
            </a:lvl1pPr>
          </a:lstStyle>
          <a:p>
            <a:r>
              <a:rPr lang="en-US"/>
              <a:t>Drag  Your Picture Here</a:t>
            </a:r>
          </a:p>
        </p:txBody>
      </p:sp>
      <p:sp>
        <p:nvSpPr>
          <p:cNvPr id="23" name="Text Placeholder 4">
            <a:extLst>
              <a:ext uri="{FF2B5EF4-FFF2-40B4-BE49-F238E27FC236}">
                <a16:creationId xmlns:a16="http://schemas.microsoft.com/office/drawing/2014/main" id="{20AF3068-6957-264E-97D6-677F971BCD87}"/>
              </a:ext>
            </a:extLst>
          </p:cNvPr>
          <p:cNvSpPr>
            <a:spLocks noGrp="1"/>
          </p:cNvSpPr>
          <p:nvPr>
            <p:ph type="body" sz="quarter" idx="47" hasCustomPrompt="1"/>
          </p:nvPr>
        </p:nvSpPr>
        <p:spPr>
          <a:xfrm>
            <a:off x="6254552" y="4873392"/>
            <a:ext cx="1623365" cy="207226"/>
          </a:xfrm>
          <a:prstGeom prst="rect">
            <a:avLst/>
          </a:prstGeom>
        </p:spPr>
        <p:txBody>
          <a:bodyPr tIns="0" anchor="t">
            <a:noAutofit/>
          </a:bodyPr>
          <a:lstStyle>
            <a:lvl1pPr marL="108900" indent="0" algn="ctr">
              <a:lnSpc>
                <a:spcPct val="90000"/>
              </a:lnSpc>
              <a:buFontTx/>
              <a:buNone/>
              <a:defRPr sz="800" spc="30" baseline="0">
                <a:solidFill>
                  <a:srgbClr val="A6A6A6"/>
                </a:solidFill>
                <a:latin typeface="Arial"/>
                <a:cs typeface="Arial"/>
              </a:defRPr>
            </a:lvl1pPr>
          </a:lstStyle>
          <a:p>
            <a:pPr lvl="0"/>
            <a:r>
              <a:rPr lang="en-US"/>
              <a:t>Job Title Goes Here</a:t>
            </a:r>
          </a:p>
        </p:txBody>
      </p:sp>
      <p:sp>
        <p:nvSpPr>
          <p:cNvPr id="24" name="Text Placeholder 2">
            <a:extLst>
              <a:ext uri="{FF2B5EF4-FFF2-40B4-BE49-F238E27FC236}">
                <a16:creationId xmlns:a16="http://schemas.microsoft.com/office/drawing/2014/main" id="{E083DD15-E4E4-0344-9273-B24292ADA6F9}"/>
              </a:ext>
            </a:extLst>
          </p:cNvPr>
          <p:cNvSpPr>
            <a:spLocks noGrp="1"/>
          </p:cNvSpPr>
          <p:nvPr>
            <p:ph type="body" sz="quarter" idx="48" hasCustomPrompt="1"/>
          </p:nvPr>
        </p:nvSpPr>
        <p:spPr>
          <a:xfrm>
            <a:off x="6254552" y="4579190"/>
            <a:ext cx="1623365" cy="251346"/>
          </a:xfrm>
          <a:prstGeom prst="rect">
            <a:avLst/>
          </a:prstGeom>
          <a:noFill/>
        </p:spPr>
        <p:txBody>
          <a:bodyPr lIns="0" rIns="0" bIns="28800" anchor="t">
            <a:noAutofit/>
          </a:bodyPr>
          <a:lstStyle>
            <a:lvl1pPr marL="108900" indent="0" algn="ctr">
              <a:lnSpc>
                <a:spcPct val="90000"/>
              </a:lnSpc>
              <a:buFontTx/>
              <a:buNone/>
              <a:defRPr sz="1200" b="0" i="0" baseline="0">
                <a:solidFill>
                  <a:schemeClr val="accent2"/>
                </a:solidFill>
                <a:latin typeface="Arial"/>
                <a:cs typeface="Arial"/>
              </a:defRPr>
            </a:lvl1pPr>
          </a:lstStyle>
          <a:p>
            <a:pPr lvl="0"/>
            <a:r>
              <a:rPr lang="en-US"/>
              <a:t>First &amp; Last Name</a:t>
            </a:r>
          </a:p>
        </p:txBody>
      </p:sp>
      <p:sp>
        <p:nvSpPr>
          <p:cNvPr id="25" name="Picture Placeholder 13">
            <a:extLst>
              <a:ext uri="{FF2B5EF4-FFF2-40B4-BE49-F238E27FC236}">
                <a16:creationId xmlns:a16="http://schemas.microsoft.com/office/drawing/2014/main" id="{04D7FBDD-5B20-994C-A2E4-1C2B71DB65CD}"/>
              </a:ext>
            </a:extLst>
          </p:cNvPr>
          <p:cNvSpPr>
            <a:spLocks noGrp="1" noChangeAspect="1"/>
          </p:cNvSpPr>
          <p:nvPr>
            <p:ph type="pic" sz="quarter" idx="49" hasCustomPrompt="1"/>
          </p:nvPr>
        </p:nvSpPr>
        <p:spPr>
          <a:xfrm>
            <a:off x="6288019" y="2956876"/>
            <a:ext cx="1556430" cy="1555437"/>
          </a:xfrm>
          <a:prstGeom prst="ellipse">
            <a:avLst/>
          </a:prstGeom>
        </p:spPr>
        <p:txBody>
          <a:bodyPr anchor="ctr">
            <a:noAutofit/>
          </a:bodyPr>
          <a:lstStyle>
            <a:lvl1pPr marL="0" indent="0" algn="ctr">
              <a:lnSpc>
                <a:spcPct val="130000"/>
              </a:lnSpc>
              <a:buNone/>
              <a:defRPr sz="900" baseline="0">
                <a:latin typeface="Calibri Light"/>
                <a:cs typeface="Calibri Light"/>
              </a:defRPr>
            </a:lvl1pPr>
          </a:lstStyle>
          <a:p>
            <a:r>
              <a:rPr lang="en-US"/>
              <a:t>Drag  Your Picture Here</a:t>
            </a:r>
          </a:p>
        </p:txBody>
      </p:sp>
      <p:sp>
        <p:nvSpPr>
          <p:cNvPr id="26" name="Text Placeholder 4">
            <a:extLst>
              <a:ext uri="{FF2B5EF4-FFF2-40B4-BE49-F238E27FC236}">
                <a16:creationId xmlns:a16="http://schemas.microsoft.com/office/drawing/2014/main" id="{83B15853-2E52-E542-82FA-0D2948C293CC}"/>
              </a:ext>
            </a:extLst>
          </p:cNvPr>
          <p:cNvSpPr>
            <a:spLocks noGrp="1"/>
          </p:cNvSpPr>
          <p:nvPr>
            <p:ph type="body" sz="quarter" idx="50" hasCustomPrompt="1"/>
          </p:nvPr>
        </p:nvSpPr>
        <p:spPr>
          <a:xfrm>
            <a:off x="8264161" y="4873392"/>
            <a:ext cx="1623365" cy="207226"/>
          </a:xfrm>
          <a:prstGeom prst="rect">
            <a:avLst/>
          </a:prstGeom>
        </p:spPr>
        <p:txBody>
          <a:bodyPr tIns="0" anchor="t">
            <a:noAutofit/>
          </a:bodyPr>
          <a:lstStyle>
            <a:lvl1pPr marL="108900" indent="0" algn="ctr">
              <a:lnSpc>
                <a:spcPct val="90000"/>
              </a:lnSpc>
              <a:buFontTx/>
              <a:buNone/>
              <a:defRPr sz="800" spc="30" baseline="0">
                <a:solidFill>
                  <a:srgbClr val="A6A6A6"/>
                </a:solidFill>
                <a:latin typeface="Arial"/>
                <a:cs typeface="Arial"/>
              </a:defRPr>
            </a:lvl1pPr>
          </a:lstStyle>
          <a:p>
            <a:pPr lvl="0"/>
            <a:r>
              <a:rPr lang="en-US"/>
              <a:t>Job Title Goes Here</a:t>
            </a:r>
          </a:p>
        </p:txBody>
      </p:sp>
      <p:sp>
        <p:nvSpPr>
          <p:cNvPr id="27" name="Text Placeholder 2">
            <a:extLst>
              <a:ext uri="{FF2B5EF4-FFF2-40B4-BE49-F238E27FC236}">
                <a16:creationId xmlns:a16="http://schemas.microsoft.com/office/drawing/2014/main" id="{BD26C6D8-180A-8C4B-B3E9-005B2E9799C9}"/>
              </a:ext>
            </a:extLst>
          </p:cNvPr>
          <p:cNvSpPr>
            <a:spLocks noGrp="1"/>
          </p:cNvSpPr>
          <p:nvPr>
            <p:ph type="body" sz="quarter" idx="51" hasCustomPrompt="1"/>
          </p:nvPr>
        </p:nvSpPr>
        <p:spPr>
          <a:xfrm>
            <a:off x="8264161" y="4579190"/>
            <a:ext cx="1623365" cy="251346"/>
          </a:xfrm>
          <a:prstGeom prst="rect">
            <a:avLst/>
          </a:prstGeom>
          <a:noFill/>
          <a:ln>
            <a:noFill/>
          </a:ln>
        </p:spPr>
        <p:txBody>
          <a:bodyPr lIns="0" rIns="0" bIns="28800" anchor="t">
            <a:noAutofit/>
          </a:bodyPr>
          <a:lstStyle>
            <a:lvl1pPr marL="108900" indent="0" algn="ctr">
              <a:lnSpc>
                <a:spcPct val="90000"/>
              </a:lnSpc>
              <a:buFontTx/>
              <a:buNone/>
              <a:defRPr sz="1200" b="0" i="0" baseline="0">
                <a:solidFill>
                  <a:schemeClr val="accent2"/>
                </a:solidFill>
                <a:latin typeface="Arial"/>
                <a:cs typeface="Arial"/>
              </a:defRPr>
            </a:lvl1pPr>
          </a:lstStyle>
          <a:p>
            <a:pPr lvl="0"/>
            <a:r>
              <a:rPr lang="en-US"/>
              <a:t>First &amp; Last Name</a:t>
            </a:r>
          </a:p>
        </p:txBody>
      </p:sp>
      <p:sp>
        <p:nvSpPr>
          <p:cNvPr id="28" name="Picture Placeholder 13">
            <a:extLst>
              <a:ext uri="{FF2B5EF4-FFF2-40B4-BE49-F238E27FC236}">
                <a16:creationId xmlns:a16="http://schemas.microsoft.com/office/drawing/2014/main" id="{4573C26F-DFA9-3144-835F-5CFC8E0DFB37}"/>
              </a:ext>
            </a:extLst>
          </p:cNvPr>
          <p:cNvSpPr>
            <a:spLocks noGrp="1" noChangeAspect="1"/>
          </p:cNvSpPr>
          <p:nvPr>
            <p:ph type="pic" sz="quarter" idx="52" hasCustomPrompt="1"/>
          </p:nvPr>
        </p:nvSpPr>
        <p:spPr>
          <a:xfrm>
            <a:off x="8297628" y="2956876"/>
            <a:ext cx="1556430" cy="1555437"/>
          </a:xfrm>
          <a:prstGeom prst="ellipse">
            <a:avLst/>
          </a:prstGeom>
        </p:spPr>
        <p:txBody>
          <a:bodyPr anchor="ctr">
            <a:noAutofit/>
          </a:bodyPr>
          <a:lstStyle>
            <a:lvl1pPr marL="0" indent="0" algn="ctr">
              <a:lnSpc>
                <a:spcPct val="130000"/>
              </a:lnSpc>
              <a:buNone/>
              <a:defRPr sz="900" baseline="0">
                <a:latin typeface="Calibri Light"/>
                <a:cs typeface="Calibri Light"/>
              </a:defRPr>
            </a:lvl1pPr>
          </a:lstStyle>
          <a:p>
            <a:r>
              <a:rPr lang="en-US"/>
              <a:t>Drag  Your Picture Here</a:t>
            </a:r>
          </a:p>
        </p:txBody>
      </p:sp>
      <p:sp>
        <p:nvSpPr>
          <p:cNvPr id="29"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31"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a:solidFill>
                  <a:schemeClr val="accent1"/>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en-US"/>
              <a:t>Click to edit</a:t>
            </a:r>
          </a:p>
        </p:txBody>
      </p:sp>
      <p:sp>
        <p:nvSpPr>
          <p:cNvPr id="9" name="Segnaposto numero diapositiva 8"/>
          <p:cNvSpPr>
            <a:spLocks noGrp="1"/>
          </p:cNvSpPr>
          <p:nvPr>
            <p:ph type="sldNum" sz="quarter" idx="53"/>
          </p:nvPr>
        </p:nvSpPr>
        <p:spPr/>
        <p:txBody>
          <a:bodyPr/>
          <a:lstStyle/>
          <a:p>
            <a:fld id="{5A6EA94F-8269-ED44-93E9-B57F83AF6107}" type="slidenum">
              <a:rPr lang="it-IT" smtClean="0"/>
              <a:pPr/>
              <a:t>‹Nr.›</a:t>
            </a:fld>
            <a:endParaRPr lang="it-IT"/>
          </a:p>
        </p:txBody>
      </p:sp>
      <p:sp>
        <p:nvSpPr>
          <p:cNvPr id="2" name="Segnaposto piè di pagina 1"/>
          <p:cNvSpPr>
            <a:spLocks noGrp="1"/>
          </p:cNvSpPr>
          <p:nvPr>
            <p:ph type="ftr" sz="quarter" idx="54"/>
          </p:nvPr>
        </p:nvSpPr>
        <p:spPr/>
        <p:txBody>
          <a:bodyPr/>
          <a:lstStyle/>
          <a:p>
            <a:endParaRPr lang="it-IT"/>
          </a:p>
        </p:txBody>
      </p:sp>
    </p:spTree>
    <p:extLst>
      <p:ext uri="{BB962C8B-B14F-4D97-AF65-F5344CB8AC3E}">
        <p14:creationId xmlns:p14="http://schemas.microsoft.com/office/powerpoint/2010/main" val="2428266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Slide closure">
    <p:spTree>
      <p:nvGrpSpPr>
        <p:cNvPr id="1" name=""/>
        <p:cNvGrpSpPr/>
        <p:nvPr/>
      </p:nvGrpSpPr>
      <p:grpSpPr>
        <a:xfrm>
          <a:off x="0" y="0"/>
          <a:ext cx="0" cy="0"/>
          <a:chOff x="0" y="0"/>
          <a:chExt cx="0" cy="0"/>
        </a:xfrm>
      </p:grpSpPr>
      <p:sp>
        <p:nvSpPr>
          <p:cNvPr id="53" name="Rettangolo 52"/>
          <p:cNvSpPr/>
          <p:nvPr userDrawn="1"/>
        </p:nvSpPr>
        <p:spPr>
          <a:xfrm>
            <a:off x="0" y="0"/>
            <a:ext cx="12192000" cy="6858000"/>
          </a:xfrm>
          <a:prstGeom prst="rect">
            <a:avLst/>
          </a:prstGeom>
          <a:solidFill>
            <a:schemeClr val="accent2"/>
          </a:solidFill>
          <a:ln w="9525" cap="flat" cmpd="sng" algn="ctr">
            <a:noFill/>
            <a:prstDash val="solid"/>
          </a:ln>
          <a:effectLst/>
        </p:spPr>
        <p:txBody>
          <a:bodyPr rtlCol="0" anchor="b"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chemeClr val="accent2"/>
              </a:solidFill>
              <a:effectLst/>
              <a:uLnTx/>
              <a:uFillTx/>
              <a:latin typeface="Arial"/>
              <a:ea typeface="+mn-ea"/>
              <a:cs typeface="+mn-cs"/>
            </a:endParaRPr>
          </a:p>
        </p:txBody>
      </p:sp>
      <p:sp>
        <p:nvSpPr>
          <p:cNvPr id="10" name="Title 1">
            <a:extLst>
              <a:ext uri="{FF2B5EF4-FFF2-40B4-BE49-F238E27FC236}">
                <a16:creationId xmlns:a16="http://schemas.microsoft.com/office/drawing/2014/main" id="{74E289BF-FC60-4B0A-9338-19DFADB75B3E}"/>
              </a:ext>
            </a:extLst>
          </p:cNvPr>
          <p:cNvSpPr>
            <a:spLocks noGrp="1"/>
          </p:cNvSpPr>
          <p:nvPr>
            <p:ph type="title" hasCustomPrompt="1"/>
          </p:nvPr>
        </p:nvSpPr>
        <p:spPr>
          <a:xfrm>
            <a:off x="520700" y="1117601"/>
            <a:ext cx="11176000" cy="1189038"/>
          </a:xfrm>
          <a:prstGeom prst="rect">
            <a:avLst/>
          </a:prstGeom>
          <a:noFill/>
          <a:ln>
            <a:noFill/>
          </a:ln>
        </p:spPr>
        <p:txBody>
          <a:bodyPr anchor="b" anchorCtr="0">
            <a:noAutofit/>
          </a:bodyPr>
          <a:lstStyle>
            <a:lvl1pPr algn="l">
              <a:defRPr sz="5600" spc="300" baseline="0">
                <a:solidFill>
                  <a:schemeClr val="accent3"/>
                </a:solidFill>
              </a:defRPr>
            </a:lvl1pPr>
          </a:lstStyle>
          <a:p>
            <a:r>
              <a:rPr lang="en-US"/>
              <a:t>Thank you</a:t>
            </a:r>
          </a:p>
        </p:txBody>
      </p:sp>
      <p:sp>
        <p:nvSpPr>
          <p:cNvPr id="26"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520700" y="3932767"/>
            <a:ext cx="4119034" cy="1960034"/>
          </a:xfrm>
          <a:prstGeom prst="rect">
            <a:avLst/>
          </a:prstGeom>
          <a:noFill/>
        </p:spPr>
        <p:txBody>
          <a:bodyPr lIns="108000" anchor="t" anchorCtr="0">
            <a:noAutofit/>
          </a:bodyPr>
          <a:lstStyle>
            <a:lvl1pPr marL="0" indent="0" algn="l">
              <a:lnSpc>
                <a:spcPct val="70000"/>
              </a:lnSpc>
              <a:buNone/>
              <a:defRPr sz="1200" spc="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2" name="Immagine 1" descr="chiusur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9592" y="0"/>
            <a:ext cx="10010775" cy="6858000"/>
          </a:xfrm>
          <a:prstGeom prst="rect">
            <a:avLst/>
          </a:prstGeom>
        </p:spPr>
      </p:pic>
      <p:pic>
        <p:nvPicPr>
          <p:cNvPr id="11" name="Immagin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47700" y="3335687"/>
            <a:ext cx="1976965" cy="220306"/>
          </a:xfrm>
          <a:prstGeom prst="rect">
            <a:avLst/>
          </a:prstGeom>
        </p:spPr>
      </p:pic>
      <p:sp>
        <p:nvSpPr>
          <p:cNvPr id="3" name="Segnaposto numero diapositiva 2"/>
          <p:cNvSpPr>
            <a:spLocks noGrp="1"/>
          </p:cNvSpPr>
          <p:nvPr>
            <p:ph type="sldNum" sz="quarter" idx="11"/>
          </p:nvPr>
        </p:nvSpPr>
        <p:spPr/>
        <p:txBody>
          <a:bodyPr/>
          <a:lstStyle>
            <a:lvl1pPr>
              <a:defRPr>
                <a:solidFill>
                  <a:srgbClr val="FFFFFF"/>
                </a:solidFill>
              </a:defRPr>
            </a:lvl1pPr>
          </a:lstStyle>
          <a:p>
            <a:fld id="{5A6EA94F-8269-ED44-93E9-B57F83AF6107}" type="slidenum">
              <a:rPr lang="it-IT" smtClean="0"/>
              <a:pPr/>
              <a:t>‹Nr.›</a:t>
            </a:fld>
            <a:endParaRPr lang="it-IT"/>
          </a:p>
        </p:txBody>
      </p:sp>
      <p:sp>
        <p:nvSpPr>
          <p:cNvPr id="4" name="Segnaposto piè di pagina 3"/>
          <p:cNvSpPr>
            <a:spLocks noGrp="1"/>
          </p:cNvSpPr>
          <p:nvPr>
            <p:ph type="ftr" sz="quarter" idx="12"/>
          </p:nvPr>
        </p:nvSpPr>
        <p:spPr/>
        <p:txBody>
          <a:bodyPr/>
          <a:lstStyle>
            <a:lvl1pPr>
              <a:defRPr>
                <a:solidFill>
                  <a:srgbClr val="FFFFFF"/>
                </a:solidFill>
              </a:defRPr>
            </a:lvl1pPr>
          </a:lstStyle>
          <a:p>
            <a:endParaRPr lang="it-IT"/>
          </a:p>
        </p:txBody>
      </p:sp>
    </p:spTree>
    <p:extLst>
      <p:ext uri="{BB962C8B-B14F-4D97-AF65-F5344CB8AC3E}">
        <p14:creationId xmlns:p14="http://schemas.microsoft.com/office/powerpoint/2010/main" val="37236549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Slide closure">
    <p:spTree>
      <p:nvGrpSpPr>
        <p:cNvPr id="1" name=""/>
        <p:cNvGrpSpPr/>
        <p:nvPr/>
      </p:nvGrpSpPr>
      <p:grpSpPr>
        <a:xfrm>
          <a:off x="0" y="0"/>
          <a:ext cx="0" cy="0"/>
          <a:chOff x="0" y="0"/>
          <a:chExt cx="0" cy="0"/>
        </a:xfrm>
      </p:grpSpPr>
      <p:sp>
        <p:nvSpPr>
          <p:cNvPr id="53" name="Rettangolo 52"/>
          <p:cNvSpPr/>
          <p:nvPr userDrawn="1"/>
        </p:nvSpPr>
        <p:spPr>
          <a:xfrm>
            <a:off x="0" y="0"/>
            <a:ext cx="12192000" cy="6858000"/>
          </a:xfrm>
          <a:prstGeom prst="rect">
            <a:avLst/>
          </a:prstGeom>
          <a:solidFill>
            <a:schemeClr val="accent1"/>
          </a:solidFill>
          <a:ln w="9525" cap="flat" cmpd="sng" algn="ctr">
            <a:noFill/>
            <a:prstDash val="solid"/>
          </a:ln>
          <a:effectLst/>
        </p:spPr>
        <p:txBody>
          <a:bodyPr rtlCol="0" anchor="b"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chemeClr val="accent1"/>
              </a:solidFill>
              <a:effectLst/>
              <a:uLnTx/>
              <a:uFillTx/>
              <a:latin typeface="Arial"/>
              <a:ea typeface="+mn-ea"/>
              <a:cs typeface="+mn-cs"/>
            </a:endParaRPr>
          </a:p>
        </p:txBody>
      </p:sp>
      <p:sp>
        <p:nvSpPr>
          <p:cNvPr id="10" name="Title 1">
            <a:extLst>
              <a:ext uri="{FF2B5EF4-FFF2-40B4-BE49-F238E27FC236}">
                <a16:creationId xmlns:a16="http://schemas.microsoft.com/office/drawing/2014/main" id="{74E289BF-FC60-4B0A-9338-19DFADB75B3E}"/>
              </a:ext>
            </a:extLst>
          </p:cNvPr>
          <p:cNvSpPr>
            <a:spLocks noGrp="1"/>
          </p:cNvSpPr>
          <p:nvPr>
            <p:ph type="title" hasCustomPrompt="1"/>
          </p:nvPr>
        </p:nvSpPr>
        <p:spPr>
          <a:xfrm>
            <a:off x="520700" y="1117601"/>
            <a:ext cx="11176000" cy="1189038"/>
          </a:xfrm>
          <a:prstGeom prst="rect">
            <a:avLst/>
          </a:prstGeom>
          <a:noFill/>
          <a:ln>
            <a:noFill/>
          </a:ln>
        </p:spPr>
        <p:txBody>
          <a:bodyPr anchor="b" anchorCtr="0">
            <a:noAutofit/>
          </a:bodyPr>
          <a:lstStyle>
            <a:lvl1pPr algn="l">
              <a:defRPr sz="5600" spc="300" baseline="0">
                <a:solidFill>
                  <a:schemeClr val="bg1"/>
                </a:solidFill>
              </a:defRPr>
            </a:lvl1pPr>
          </a:lstStyle>
          <a:p>
            <a:r>
              <a:rPr lang="en-US"/>
              <a:t>Thank you</a:t>
            </a:r>
          </a:p>
        </p:txBody>
      </p:sp>
      <p:sp>
        <p:nvSpPr>
          <p:cNvPr id="26"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520700" y="3932767"/>
            <a:ext cx="4119034" cy="1960034"/>
          </a:xfrm>
          <a:prstGeom prst="rect">
            <a:avLst/>
          </a:prstGeom>
          <a:noFill/>
        </p:spPr>
        <p:txBody>
          <a:bodyPr lIns="108000" anchor="t" anchorCtr="0">
            <a:noAutofit/>
          </a:bodyPr>
          <a:lstStyle>
            <a:lvl1pPr marL="0" indent="0" algn="l">
              <a:lnSpc>
                <a:spcPct val="70000"/>
              </a:lnSpc>
              <a:buNone/>
              <a:defRPr sz="1200" spc="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2" name="Immagine 1" descr="chiusur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9592" y="0"/>
            <a:ext cx="10010775" cy="6858000"/>
          </a:xfrm>
          <a:prstGeom prst="rect">
            <a:avLst/>
          </a:prstGeom>
        </p:spPr>
      </p:pic>
      <p:pic>
        <p:nvPicPr>
          <p:cNvPr id="11" name="Immagin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47704" y="3335687"/>
            <a:ext cx="1976956" cy="220306"/>
          </a:xfrm>
          <a:prstGeom prst="rect">
            <a:avLst/>
          </a:prstGeom>
        </p:spPr>
      </p:pic>
      <p:sp>
        <p:nvSpPr>
          <p:cNvPr id="3" name="Segnaposto piè di pagina 2"/>
          <p:cNvSpPr>
            <a:spLocks noGrp="1"/>
          </p:cNvSpPr>
          <p:nvPr>
            <p:ph type="ftr" sz="quarter" idx="10"/>
          </p:nvPr>
        </p:nvSpPr>
        <p:spPr/>
        <p:txBody>
          <a:bodyPr/>
          <a:lstStyle>
            <a:lvl1pPr>
              <a:defRPr>
                <a:solidFill>
                  <a:srgbClr val="FFFFFF"/>
                </a:solidFill>
              </a:defRPr>
            </a:lvl1pPr>
          </a:lstStyle>
          <a:p>
            <a:endParaRPr lang="it-IT"/>
          </a:p>
        </p:txBody>
      </p:sp>
      <p:sp>
        <p:nvSpPr>
          <p:cNvPr id="4" name="Segnaposto numero diapositiva 3"/>
          <p:cNvSpPr>
            <a:spLocks noGrp="1"/>
          </p:cNvSpPr>
          <p:nvPr>
            <p:ph type="sldNum" sz="quarter" idx="11"/>
          </p:nvPr>
        </p:nvSpPr>
        <p:spPr/>
        <p:txBody>
          <a:bodyPr/>
          <a:lstStyle>
            <a:lvl1pPr>
              <a:defRPr>
                <a:solidFill>
                  <a:srgbClr val="FFFFFF"/>
                </a:solidFill>
              </a:defRPr>
            </a:lvl1pPr>
          </a:lstStyle>
          <a:p>
            <a:fld id="{5A6EA94F-8269-ED44-93E9-B57F83AF6107}" type="slidenum">
              <a:rPr lang="it-IT" smtClean="0"/>
              <a:pPr/>
              <a:t>‹Nr.›</a:t>
            </a:fld>
            <a:endParaRPr lang="it-IT"/>
          </a:p>
        </p:txBody>
      </p:sp>
    </p:spTree>
    <p:extLst>
      <p:ext uri="{BB962C8B-B14F-4D97-AF65-F5344CB8AC3E}">
        <p14:creationId xmlns:p14="http://schemas.microsoft.com/office/powerpoint/2010/main" val="279414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1a">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45B03BA-B207-48CF-92A4-24AE92487D67}"/>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0" name="think-cell Folie" r:id="rId4" imgW="399" imgH="400" progId="TCLayout.ActiveDocument.1">
                  <p:embed/>
                </p:oleObj>
              </mc:Choice>
              <mc:Fallback>
                <p:oleObj name="think-cell Folie" r:id="rId4" imgW="399" imgH="400" progId="TCLayout.ActiveDocument.1">
                  <p:embed/>
                  <p:pic>
                    <p:nvPicPr>
                      <p:cNvPr id="2" name="Object 1" hidden="1">
                        <a:extLst>
                          <a:ext uri="{FF2B5EF4-FFF2-40B4-BE49-F238E27FC236}">
                            <a16:creationId xmlns:a16="http://schemas.microsoft.com/office/drawing/2014/main" id="{145B03BA-B207-48CF-92A4-24AE92487D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4B82F7D7-7DFB-3542-87DE-79658A3668E2}"/>
              </a:ext>
            </a:extLst>
          </p:cNvPr>
          <p:cNvSpPr/>
          <p:nvPr userDrawn="1"/>
        </p:nvSpPr>
        <p:spPr>
          <a:xfrm>
            <a:off x="0" y="0"/>
            <a:ext cx="12192000" cy="6874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5C20D17-35C2-4743-8117-76C43D3C5CF0}"/>
              </a:ext>
            </a:extLst>
          </p:cNvPr>
          <p:cNvSpPr>
            <a:spLocks noGrp="1"/>
          </p:cNvSpPr>
          <p:nvPr>
            <p:ph type="ctrTitle" hasCustomPrompt="1"/>
          </p:nvPr>
        </p:nvSpPr>
        <p:spPr>
          <a:xfrm>
            <a:off x="4276725" y="2681049"/>
            <a:ext cx="6381750" cy="747951"/>
          </a:xfrm>
        </p:spPr>
        <p:txBody>
          <a:bodyPr anchor="b">
            <a:noAutofit/>
          </a:bodyPr>
          <a:lstStyle>
            <a:lvl1pPr algn="l">
              <a:defRPr sz="4400" b="1" i="0">
                <a:solidFill>
                  <a:schemeClr val="tx1"/>
                </a:solidFill>
                <a:latin typeface="+mj-lt"/>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8D659EDD-2B38-5B47-A9D0-81844CA0E5B8}"/>
              </a:ext>
            </a:extLst>
          </p:cNvPr>
          <p:cNvSpPr>
            <a:spLocks noGrp="1"/>
          </p:cNvSpPr>
          <p:nvPr>
            <p:ph type="subTitle" idx="1" hasCustomPrompt="1"/>
          </p:nvPr>
        </p:nvSpPr>
        <p:spPr>
          <a:xfrm>
            <a:off x="4276725" y="3546948"/>
            <a:ext cx="6381750" cy="628439"/>
          </a:xfrm>
        </p:spPr>
        <p:txBody>
          <a:bodyPr>
            <a:noAutofit/>
          </a:bodyPr>
          <a:lstStyle>
            <a:lvl1pPr marL="0" indent="0" algn="l">
              <a:buNone/>
              <a:defRPr sz="1800" b="0" i="0">
                <a:latin typeface="+mj-lt"/>
                <a:cs typeface="Arial" panose="020B06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pic>
        <p:nvPicPr>
          <p:cNvPr id="17" name="Picture 16">
            <a:extLst>
              <a:ext uri="{FF2B5EF4-FFF2-40B4-BE49-F238E27FC236}">
                <a16:creationId xmlns:a16="http://schemas.microsoft.com/office/drawing/2014/main" id="{0AB70BFA-D531-664E-8400-0956983B407C}"/>
              </a:ext>
            </a:extLst>
          </p:cNvPr>
          <p:cNvPicPr>
            <a:picLocks noChangeAspect="1"/>
          </p:cNvPicPr>
          <p:nvPr userDrawn="1"/>
        </p:nvPicPr>
        <p:blipFill>
          <a:blip r:embed="rId6"/>
          <a:stretch>
            <a:fillRect/>
          </a:stretch>
        </p:blipFill>
        <p:spPr>
          <a:xfrm>
            <a:off x="0" y="0"/>
            <a:ext cx="3962400" cy="6858000"/>
          </a:xfrm>
          <a:prstGeom prst="rect">
            <a:avLst/>
          </a:prstGeom>
        </p:spPr>
      </p:pic>
      <p:pic>
        <p:nvPicPr>
          <p:cNvPr id="19" name="Picture 18">
            <a:extLst>
              <a:ext uri="{FF2B5EF4-FFF2-40B4-BE49-F238E27FC236}">
                <a16:creationId xmlns:a16="http://schemas.microsoft.com/office/drawing/2014/main" id="{205016A1-44D7-2C46-8A77-5A028F1A49BB}"/>
              </a:ext>
            </a:extLst>
          </p:cNvPr>
          <p:cNvPicPr>
            <a:picLocks noChangeAspect="1"/>
          </p:cNvPicPr>
          <p:nvPr userDrawn="1"/>
        </p:nvPicPr>
        <p:blipFill rotWithShape="1">
          <a:blip r:embed="rId7"/>
          <a:srcRect t="42350" r="21410"/>
          <a:stretch/>
        </p:blipFill>
        <p:spPr>
          <a:xfrm>
            <a:off x="8239541" y="-1"/>
            <a:ext cx="3952459" cy="2738275"/>
          </a:xfrm>
          <a:prstGeom prst="rect">
            <a:avLst/>
          </a:prstGeom>
        </p:spPr>
      </p:pic>
      <p:pic>
        <p:nvPicPr>
          <p:cNvPr id="7" name="Picture 6">
            <a:extLst>
              <a:ext uri="{FF2B5EF4-FFF2-40B4-BE49-F238E27FC236}">
                <a16:creationId xmlns:a16="http://schemas.microsoft.com/office/drawing/2014/main" id="{29ECFC7F-492F-F348-B2EF-9834F38F67A0}"/>
              </a:ext>
            </a:extLst>
          </p:cNvPr>
          <p:cNvPicPr>
            <a:picLocks noChangeAspect="1"/>
          </p:cNvPicPr>
          <p:nvPr userDrawn="1"/>
        </p:nvPicPr>
        <p:blipFill rotWithShape="1">
          <a:blip r:embed="rId8"/>
          <a:srcRect l="-1" r="5089"/>
          <a:stretch/>
        </p:blipFill>
        <p:spPr>
          <a:xfrm>
            <a:off x="511928" y="363375"/>
            <a:ext cx="1858953" cy="391724"/>
          </a:xfrm>
          <a:prstGeom prst="rect">
            <a:avLst/>
          </a:prstGeom>
        </p:spPr>
      </p:pic>
      <p:pic>
        <p:nvPicPr>
          <p:cNvPr id="11" name="Picture 10">
            <a:extLst>
              <a:ext uri="{FF2B5EF4-FFF2-40B4-BE49-F238E27FC236}">
                <a16:creationId xmlns:a16="http://schemas.microsoft.com/office/drawing/2014/main" id="{A9DD6F45-1565-41EF-AF2E-E2AFD029FF44}"/>
              </a:ext>
            </a:extLst>
          </p:cNvPr>
          <p:cNvPicPr>
            <a:picLocks noChangeAspect="1"/>
          </p:cNvPicPr>
          <p:nvPr userDrawn="1"/>
        </p:nvPicPr>
        <p:blipFill>
          <a:blip r:embed="rId9"/>
          <a:srcRect/>
          <a:stretch/>
        </p:blipFill>
        <p:spPr>
          <a:xfrm>
            <a:off x="6377234" y="6076560"/>
            <a:ext cx="5433865" cy="554162"/>
          </a:xfrm>
          <a:prstGeom prst="rect">
            <a:avLst/>
          </a:prstGeom>
        </p:spPr>
      </p:pic>
      <p:pic>
        <p:nvPicPr>
          <p:cNvPr id="13" name="Grafik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91338" y="6173641"/>
            <a:ext cx="1838298" cy="360000"/>
          </a:xfrm>
          <a:prstGeom prst="rect">
            <a:avLst/>
          </a:prstGeom>
        </p:spPr>
      </p:pic>
    </p:spTree>
    <p:extLst>
      <p:ext uri="{BB962C8B-B14F-4D97-AF65-F5344CB8AC3E}">
        <p14:creationId xmlns:p14="http://schemas.microsoft.com/office/powerpoint/2010/main" val="33252501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304800" y="990600"/>
            <a:ext cx="11582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9446" y="6442197"/>
            <a:ext cx="1470638" cy="288000"/>
          </a:xfrm>
          <a:prstGeom prst="rect">
            <a:avLst/>
          </a:prstGeom>
        </p:spPr>
      </p:pic>
    </p:spTree>
    <p:extLst>
      <p:ext uri="{BB962C8B-B14F-4D97-AF65-F5344CB8AC3E}">
        <p14:creationId xmlns:p14="http://schemas.microsoft.com/office/powerpoint/2010/main" val="205412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5FC3142-4F32-4A5C-9C3F-0BD4A2597E37}"/>
              </a:ext>
            </a:extLst>
          </p:cNvPr>
          <p:cNvGraphicFramePr>
            <a:graphicFrameLocks noChangeAspect="1"/>
          </p:cNvGraphicFramePr>
          <p:nvPr userDrawn="1">
            <p:custDataLst>
              <p:tags r:id="rId2"/>
            </p:custDataLst>
            <p:extLst>
              <p:ext uri="{D42A27DB-BD31-4B8C-83A1-F6EECF244321}">
                <p14:modId xmlns:p14="http://schemas.microsoft.com/office/powerpoint/2010/main" val="13773430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6" name="think-cell Folie" r:id="rId4" imgW="399" imgH="400" progId="TCLayout.ActiveDocument.1">
                  <p:embed/>
                </p:oleObj>
              </mc:Choice>
              <mc:Fallback>
                <p:oleObj name="think-cell Folie" r:id="rId4" imgW="399" imgH="400" progId="TCLayout.ActiveDocument.1">
                  <p:embed/>
                  <p:pic>
                    <p:nvPicPr>
                      <p:cNvPr id="3" name="Object 2" hidden="1">
                        <a:extLst>
                          <a:ext uri="{FF2B5EF4-FFF2-40B4-BE49-F238E27FC236}">
                            <a16:creationId xmlns:a16="http://schemas.microsoft.com/office/drawing/2014/main" id="{25FC3142-4F32-4A5C-9C3F-0BD4A2597E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1490141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Agenda B">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364C74F-57EF-44DA-BB23-790FF2D26C8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8" name="think-cell Folie" r:id="rId4" imgW="399" imgH="400" progId="TCLayout.ActiveDocument.1">
                  <p:embed/>
                </p:oleObj>
              </mc:Choice>
              <mc:Fallback>
                <p:oleObj name="think-cell Folie" r:id="rId4" imgW="399" imgH="400" progId="TCLayout.ActiveDocument.1">
                  <p:embed/>
                  <p:pic>
                    <p:nvPicPr>
                      <p:cNvPr id="2" name="Object 1" hidden="1">
                        <a:extLst>
                          <a:ext uri="{FF2B5EF4-FFF2-40B4-BE49-F238E27FC236}">
                            <a16:creationId xmlns:a16="http://schemas.microsoft.com/office/drawing/2014/main" id="{A364C74F-57EF-44DA-BB23-790FF2D26C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6E205DF8-91F1-4452-B107-A30B2E2B57A5}"/>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FBE5FB50-9873-4C6C-86F3-457CD3E62CC4}"/>
              </a:ext>
            </a:extLst>
          </p:cNvPr>
          <p:cNvSpPr>
            <a:spLocks noGrp="1"/>
          </p:cNvSpPr>
          <p:nvPr>
            <p:ph sz="quarter" idx="10"/>
          </p:nvPr>
        </p:nvSpPr>
        <p:spPr>
          <a:xfrm>
            <a:off x="393700" y="1028700"/>
            <a:ext cx="114173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Grafik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29446" y="6442197"/>
            <a:ext cx="1470638" cy="288000"/>
          </a:xfrm>
          <a:prstGeom prst="rect">
            <a:avLst/>
          </a:prstGeom>
        </p:spPr>
      </p:pic>
    </p:spTree>
    <p:extLst>
      <p:ext uri="{BB962C8B-B14F-4D97-AF65-F5344CB8AC3E}">
        <p14:creationId xmlns:p14="http://schemas.microsoft.com/office/powerpoint/2010/main" val="733477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ver Slide b">
    <p:bg>
      <p:bgPr>
        <a:solidFill>
          <a:srgbClr val="002595"/>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28F1BA-3E5B-49AB-9864-282EA0A4DA5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2" name="think-cell Folie" r:id="rId5" imgW="399" imgH="400" progId="TCLayout.ActiveDocument.1">
                  <p:embed/>
                </p:oleObj>
              </mc:Choice>
              <mc:Fallback>
                <p:oleObj name="think-cell Folie" r:id="rId5" imgW="399" imgH="400" progId="TCLayout.ActiveDocument.1">
                  <p:embed/>
                  <p:pic>
                    <p:nvPicPr>
                      <p:cNvPr id="3" name="Object 2" hidden="1">
                        <a:extLst>
                          <a:ext uri="{FF2B5EF4-FFF2-40B4-BE49-F238E27FC236}">
                            <a16:creationId xmlns:a16="http://schemas.microsoft.com/office/drawing/2014/main" id="{4028F1BA-3E5B-49AB-9864-282EA0A4DA5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1CE305B-DDED-4705-B9CE-CE681EB4B5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000" b="1" i="0" baseline="0">
              <a:latin typeface="Arial" panose="020B0604020202020204" pitchFamily="34" charset="0"/>
              <a:ea typeface="+mj-ea"/>
              <a:cs typeface="Arial" panose="020B0604020202020204" pitchFamily="34" charset="0"/>
              <a:sym typeface="Arial" panose="020B0604020202020204" pitchFamily="34" charset="0"/>
            </a:endParaRPr>
          </a:p>
        </p:txBody>
      </p:sp>
      <p:pic>
        <p:nvPicPr>
          <p:cNvPr id="6" name="Picture 5" descr="A picture containing electronics, circuit&#10;&#10;Description automatically generated">
            <a:extLst>
              <a:ext uri="{FF2B5EF4-FFF2-40B4-BE49-F238E27FC236}">
                <a16:creationId xmlns:a16="http://schemas.microsoft.com/office/drawing/2014/main" id="{296CA3DD-E15A-8D42-B4BB-FEFB92F039B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97D3B5B-2EAA-2340-8061-6C674C47EA3B}"/>
              </a:ext>
            </a:extLst>
          </p:cNvPr>
          <p:cNvSpPr>
            <a:spLocks noGrp="1"/>
          </p:cNvSpPr>
          <p:nvPr>
            <p:ph type="title"/>
          </p:nvPr>
        </p:nvSpPr>
        <p:spPr>
          <a:xfrm>
            <a:off x="381000" y="2789815"/>
            <a:ext cx="11430000" cy="1278370"/>
          </a:xfrm>
        </p:spPr>
        <p:txBody>
          <a:bodyPr anchor="ctr" anchorCtr="1">
            <a:normAutofit/>
          </a:bodyPr>
          <a:lstStyle>
            <a:lvl1pPr algn="l">
              <a:defRPr sz="4000" b="1" i="0">
                <a:solidFill>
                  <a:schemeClr val="bg1"/>
                </a:solidFill>
                <a:latin typeface="+mj-lt"/>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8599874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Agenda B">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364C74F-57EF-44DA-BB23-790FF2D26C8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6" name="think-cell Folie" r:id="rId4" imgW="399" imgH="400" progId="TCLayout.ActiveDocument.1">
                  <p:embed/>
                </p:oleObj>
              </mc:Choice>
              <mc:Fallback>
                <p:oleObj name="think-cell Folie" r:id="rId4" imgW="399" imgH="400" progId="TCLayout.ActiveDocument.1">
                  <p:embed/>
                  <p:pic>
                    <p:nvPicPr>
                      <p:cNvPr id="2" name="Object 1" hidden="1">
                        <a:extLst>
                          <a:ext uri="{FF2B5EF4-FFF2-40B4-BE49-F238E27FC236}">
                            <a16:creationId xmlns:a16="http://schemas.microsoft.com/office/drawing/2014/main" id="{A364C74F-57EF-44DA-BB23-790FF2D26C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6E205DF8-91F1-4452-B107-A30B2E2B57A5}"/>
              </a:ext>
            </a:extLst>
          </p:cNvPr>
          <p:cNvSpPr>
            <a:spLocks noGrp="1"/>
          </p:cNvSpPr>
          <p:nvPr>
            <p:ph type="title"/>
          </p:nvPr>
        </p:nvSpPr>
        <p:spPr/>
        <p:txBody>
          <a:bodyPr/>
          <a:lstStyle/>
          <a:p>
            <a:r>
              <a:rPr lang="en-US"/>
              <a:t>Click to edit Master title style</a:t>
            </a:r>
          </a:p>
        </p:txBody>
      </p:sp>
      <p:pic>
        <p:nvPicPr>
          <p:cNvPr id="4" name="Grafik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29446" y="6442197"/>
            <a:ext cx="1470638" cy="288000"/>
          </a:xfrm>
          <a:prstGeom prst="rect">
            <a:avLst/>
          </a:prstGeom>
        </p:spPr>
      </p:pic>
    </p:spTree>
    <p:extLst>
      <p:ext uri="{BB962C8B-B14F-4D97-AF65-F5344CB8AC3E}">
        <p14:creationId xmlns:p14="http://schemas.microsoft.com/office/powerpoint/2010/main" val="6283492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Logo">
    <p:spTree>
      <p:nvGrpSpPr>
        <p:cNvPr id="1" name=""/>
        <p:cNvGrpSpPr/>
        <p:nvPr/>
      </p:nvGrpSpPr>
      <p:grpSpPr>
        <a:xfrm>
          <a:off x="0" y="0"/>
          <a:ext cx="0" cy="0"/>
          <a:chOff x="0" y="0"/>
          <a:chExt cx="0" cy="0"/>
        </a:xfrm>
      </p:grpSpPr>
      <p:sp>
        <p:nvSpPr>
          <p:cNvPr id="5" name="Rettangolo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a:ea typeface="+mn-ea"/>
              <a:cs typeface="+mn-cs"/>
            </a:endParaRPr>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0597" y="3208867"/>
            <a:ext cx="3950807" cy="440265"/>
          </a:xfrm>
          <a:prstGeom prst="rect">
            <a:avLst/>
          </a:prstGeom>
        </p:spPr>
      </p:pic>
      <p:sp>
        <p:nvSpPr>
          <p:cNvPr id="4" name="Segnaposto piè di pagina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656565"/>
              </a:solidFill>
              <a:effectLst/>
              <a:uLnTx/>
              <a:uFillTx/>
              <a:latin typeface="Arial"/>
              <a:ea typeface="+mn-ea"/>
              <a:cs typeface="+mn-cs"/>
            </a:endParaRPr>
          </a:p>
        </p:txBody>
      </p:sp>
      <p:sp>
        <p:nvSpPr>
          <p:cNvPr id="6" name="Segnaposto numero diapositiva 5"/>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68800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Logo with background">
    <p:spTree>
      <p:nvGrpSpPr>
        <p:cNvPr id="1" name=""/>
        <p:cNvGrpSpPr/>
        <p:nvPr/>
      </p:nvGrpSpPr>
      <p:grpSpPr>
        <a:xfrm>
          <a:off x="0" y="0"/>
          <a:ext cx="0" cy="0"/>
          <a:chOff x="0" y="0"/>
          <a:chExt cx="0" cy="0"/>
        </a:xfrm>
      </p:grpSpPr>
      <p:sp>
        <p:nvSpPr>
          <p:cNvPr id="5" name="Rettangolo 4"/>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a:ea typeface="+mn-ea"/>
              <a:cs typeface="+mn-cs"/>
            </a:endParaRPr>
          </a:p>
        </p:txBody>
      </p:sp>
      <p:pic>
        <p:nvPicPr>
          <p:cNvPr id="2" name="Immagine 1" descr="pallini2.png"/>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4466164" y="0"/>
            <a:ext cx="3521246" cy="6858000"/>
          </a:xfrm>
          <a:prstGeom prst="rect">
            <a:avLst/>
          </a:prstGeom>
        </p:spPr>
      </p:pic>
      <p:pic>
        <p:nvPicPr>
          <p:cNvPr id="6" name="Immagine 5"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9726" y="0"/>
            <a:ext cx="3521246" cy="6858000"/>
          </a:xfrm>
          <a:prstGeom prst="rect">
            <a:avLst/>
          </a:prstGeom>
        </p:spPr>
      </p:pic>
      <p:pic>
        <p:nvPicPr>
          <p:cNvPr id="8" name="Immagine 7"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997" y="0"/>
            <a:ext cx="3521246" cy="6858000"/>
          </a:xfrm>
          <a:prstGeom prst="rect">
            <a:avLst/>
          </a:prstGeom>
        </p:spPr>
      </p:pic>
      <p:pic>
        <p:nvPicPr>
          <p:cNvPr id="7" name="Immagin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0601" y="3208867"/>
            <a:ext cx="3950799" cy="440264"/>
          </a:xfrm>
          <a:prstGeom prst="rect">
            <a:avLst/>
          </a:prstGeom>
        </p:spPr>
      </p:pic>
      <p:sp>
        <p:nvSpPr>
          <p:cNvPr id="3" name="Segnaposto piè di pagina 2"/>
          <p:cNvSpPr>
            <a:spLocks noGrp="1"/>
          </p:cNvSpPr>
          <p:nvPr>
            <p:ph type="ftr" sz="quarter"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prstClr val="white"/>
              </a:solidFill>
              <a:effectLst/>
              <a:uLnTx/>
              <a:uFillTx/>
              <a:latin typeface="Arial"/>
              <a:ea typeface="+mn-ea"/>
              <a:cs typeface="+mn-cs"/>
            </a:endParaRPr>
          </a:p>
        </p:txBody>
      </p:sp>
      <p:sp>
        <p:nvSpPr>
          <p:cNvPr id="4" name="Segnaposto numero diapositiva 3"/>
          <p:cNvSpPr>
            <a:spLocks noGrp="1"/>
          </p:cNvSpPr>
          <p:nvPr>
            <p:ph type="sldNum" sz="quarter" idx="11"/>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it-IT" sz="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796093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Logo white with background">
    <p:spTree>
      <p:nvGrpSpPr>
        <p:cNvPr id="1" name=""/>
        <p:cNvGrpSpPr/>
        <p:nvPr/>
      </p:nvGrpSpPr>
      <p:grpSpPr>
        <a:xfrm>
          <a:off x="0" y="0"/>
          <a:ext cx="0" cy="0"/>
          <a:chOff x="0" y="0"/>
          <a:chExt cx="0" cy="0"/>
        </a:xfrm>
      </p:grpSpPr>
      <p:sp>
        <p:nvSpPr>
          <p:cNvPr id="5" name="Rettangolo 4"/>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a:ea typeface="+mn-ea"/>
              <a:cs typeface="+mn-cs"/>
            </a:endParaRPr>
          </a:p>
        </p:txBody>
      </p:sp>
      <p:pic>
        <p:nvPicPr>
          <p:cNvPr id="2" name="Immagine 1" descr="pallini2.png"/>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4466164" y="0"/>
            <a:ext cx="3521246" cy="6858000"/>
          </a:xfrm>
          <a:prstGeom prst="rect">
            <a:avLst/>
          </a:prstGeom>
        </p:spPr>
      </p:pic>
      <p:pic>
        <p:nvPicPr>
          <p:cNvPr id="6" name="Immagine 5"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9726" y="0"/>
            <a:ext cx="3521246" cy="6858000"/>
          </a:xfrm>
          <a:prstGeom prst="rect">
            <a:avLst/>
          </a:prstGeom>
        </p:spPr>
      </p:pic>
      <p:pic>
        <p:nvPicPr>
          <p:cNvPr id="8" name="Immagine 7"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997" y="0"/>
            <a:ext cx="3521246" cy="6858000"/>
          </a:xfrm>
          <a:prstGeom prst="rect">
            <a:avLst/>
          </a:prstGeom>
        </p:spPr>
      </p:pic>
      <p:pic>
        <p:nvPicPr>
          <p:cNvPr id="7" name="Immagin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0601" y="3208867"/>
            <a:ext cx="3950799" cy="440265"/>
          </a:xfrm>
          <a:prstGeom prst="rect">
            <a:avLst/>
          </a:prstGeom>
        </p:spPr>
      </p:pic>
      <p:sp>
        <p:nvSpPr>
          <p:cNvPr id="3" name="Segnaposto piè di pagina 2"/>
          <p:cNvSpPr>
            <a:spLocks noGrp="1"/>
          </p:cNvSpPr>
          <p:nvPr>
            <p:ph type="ftr" sz="quarter"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FFFFFF"/>
              </a:solidFill>
              <a:effectLst/>
              <a:uLnTx/>
              <a:uFillTx/>
              <a:latin typeface="Arial"/>
              <a:ea typeface="+mn-ea"/>
              <a:cs typeface="+mn-cs"/>
            </a:endParaRPr>
          </a:p>
        </p:txBody>
      </p:sp>
      <p:sp>
        <p:nvSpPr>
          <p:cNvPr id="4" name="Segnaposto numero diapositiva 3"/>
          <p:cNvSpPr>
            <a:spLocks noGrp="1"/>
          </p:cNvSpPr>
          <p:nvPr>
            <p:ph type="sldNum" sz="quarter" idx="11"/>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it-IT" sz="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761930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Logo white with background 2">
    <p:spTree>
      <p:nvGrpSpPr>
        <p:cNvPr id="1" name=""/>
        <p:cNvGrpSpPr/>
        <p:nvPr/>
      </p:nvGrpSpPr>
      <p:grpSpPr>
        <a:xfrm>
          <a:off x="0" y="0"/>
          <a:ext cx="0" cy="0"/>
          <a:chOff x="0" y="0"/>
          <a:chExt cx="0" cy="0"/>
        </a:xfrm>
      </p:grpSpPr>
      <p:sp>
        <p:nvSpPr>
          <p:cNvPr id="5" name="Rettangolo 4"/>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a:ea typeface="+mn-ea"/>
              <a:cs typeface="+mn-cs"/>
            </a:endParaRPr>
          </a:p>
        </p:txBody>
      </p:sp>
      <p:pic>
        <p:nvPicPr>
          <p:cNvPr id="11" name="Immagine 10" descr="pallini2.png"/>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4466164" y="0"/>
            <a:ext cx="3521246" cy="6858000"/>
          </a:xfrm>
          <a:prstGeom prst="rect">
            <a:avLst/>
          </a:prstGeom>
        </p:spPr>
      </p:pic>
      <p:pic>
        <p:nvPicPr>
          <p:cNvPr id="12" name="Immagine 11"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9726" y="0"/>
            <a:ext cx="3521246" cy="6858000"/>
          </a:xfrm>
          <a:prstGeom prst="rect">
            <a:avLst/>
          </a:prstGeom>
        </p:spPr>
      </p:pic>
      <p:pic>
        <p:nvPicPr>
          <p:cNvPr id="13" name="Immagine 12"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997" y="0"/>
            <a:ext cx="3521246" cy="6858000"/>
          </a:xfrm>
          <a:prstGeom prst="rect">
            <a:avLst/>
          </a:prstGeom>
        </p:spPr>
      </p:pic>
      <p:pic>
        <p:nvPicPr>
          <p:cNvPr id="7" name="Immagine 6" descr="logo4.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0597" y="3208867"/>
            <a:ext cx="3950807" cy="440266"/>
          </a:xfrm>
          <a:prstGeom prst="rect">
            <a:avLst/>
          </a:prstGeom>
        </p:spPr>
      </p:pic>
      <p:sp>
        <p:nvSpPr>
          <p:cNvPr id="2" name="Segnaposto piè di pagina 1"/>
          <p:cNvSpPr>
            <a:spLocks noGrp="1"/>
          </p:cNvSpPr>
          <p:nvPr>
            <p:ph type="ftr" sz="quarter"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FFFFFF"/>
              </a:solidFill>
              <a:effectLst/>
              <a:uLnTx/>
              <a:uFillTx/>
              <a:latin typeface="Arial"/>
              <a:ea typeface="+mn-ea"/>
              <a:cs typeface="+mn-cs"/>
            </a:endParaRPr>
          </a:p>
        </p:txBody>
      </p:sp>
      <p:sp>
        <p:nvSpPr>
          <p:cNvPr id="3" name="Segnaposto numero diapositiva 2"/>
          <p:cNvSpPr>
            <a:spLocks noGrp="1"/>
          </p:cNvSpPr>
          <p:nvPr>
            <p:ph type="sldNum" sz="quarter" idx="11"/>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it-IT" sz="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9533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Index">
    <p:bg>
      <p:bgPr>
        <a:solidFill>
          <a:schemeClr val="accent5"/>
        </a:solid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520700" y="508000"/>
            <a:ext cx="11163300" cy="540314"/>
          </a:xfrm>
          <a:prstGeom prst="rect">
            <a:avLst/>
          </a:prstGeom>
        </p:spPr>
        <p:txBody>
          <a:bodyPr/>
          <a:lstStyle>
            <a:lvl1pPr>
              <a:defRPr>
                <a:solidFill>
                  <a:srgbClr val="FFFFFF"/>
                </a:solidFill>
              </a:defRPr>
            </a:lvl1pPr>
          </a:lstStyle>
          <a:p>
            <a:r>
              <a:rPr lang="it-IT"/>
              <a:t>Index</a:t>
            </a:r>
          </a:p>
        </p:txBody>
      </p:sp>
      <p:pic>
        <p:nvPicPr>
          <p:cNvPr id="15" name="Immagine 1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36200" y="6399872"/>
            <a:ext cx="1375832" cy="153318"/>
          </a:xfrm>
          <a:prstGeom prst="rect">
            <a:avLst/>
          </a:prstGeom>
        </p:spPr>
      </p:pic>
      <p:sp>
        <p:nvSpPr>
          <p:cNvPr id="3" name="Segnaposto numero diapositiva 2"/>
          <p:cNvSpPr>
            <a:spLocks noGrp="1"/>
          </p:cNvSpPr>
          <p:nvPr>
            <p:ph type="sldNum" sz="quarter" idx="2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it-IT" sz="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 name="Segnaposto testo 7"/>
          <p:cNvSpPr>
            <a:spLocks noGrp="1"/>
          </p:cNvSpPr>
          <p:nvPr>
            <p:ph type="body" sz="quarter" idx="21" hasCustomPrompt="1"/>
          </p:nvPr>
        </p:nvSpPr>
        <p:spPr>
          <a:xfrm>
            <a:off x="1625600" y="1816100"/>
            <a:ext cx="6819900" cy="838200"/>
          </a:xfrm>
        </p:spPr>
        <p:txBody>
          <a:bodyPr tIns="154800" bIns="0"/>
          <a:lstStyle>
            <a:lvl1pPr marL="0" indent="0">
              <a:buNone/>
              <a:defRPr sz="1800">
                <a:solidFill>
                  <a:schemeClr val="bg1"/>
                </a:solidFill>
              </a:defRPr>
            </a:lvl1pPr>
          </a:lstStyle>
          <a:p>
            <a:pPr lvl="0"/>
            <a:r>
              <a:rPr lang="en-US"/>
              <a:t>Chapter Title Here</a:t>
            </a:r>
          </a:p>
        </p:txBody>
      </p:sp>
      <p:sp>
        <p:nvSpPr>
          <p:cNvPr id="20" name="Segnaposto testo 18"/>
          <p:cNvSpPr>
            <a:spLocks noGrp="1"/>
          </p:cNvSpPr>
          <p:nvPr>
            <p:ph type="body" sz="quarter" idx="22" hasCustomPrompt="1"/>
          </p:nvPr>
        </p:nvSpPr>
        <p:spPr>
          <a:xfrm>
            <a:off x="1625600" y="2933700"/>
            <a:ext cx="6845300" cy="838200"/>
          </a:xfrm>
        </p:spPr>
        <p:txBody>
          <a:bodyPr tIns="154800"/>
          <a:lstStyle>
            <a:lvl1pPr marL="0" indent="0">
              <a:buNone/>
              <a:defRPr sz="1800">
                <a:solidFill>
                  <a:srgbClr val="FFFFFF"/>
                </a:solidFill>
              </a:defRPr>
            </a:lvl1pPr>
          </a:lstStyle>
          <a:p>
            <a:pPr lvl="0"/>
            <a:r>
              <a:rPr lang="en-US"/>
              <a:t>Chapter Title Here</a:t>
            </a:r>
          </a:p>
        </p:txBody>
      </p:sp>
      <p:sp>
        <p:nvSpPr>
          <p:cNvPr id="23" name="Segnaposto testo 21"/>
          <p:cNvSpPr>
            <a:spLocks noGrp="1"/>
          </p:cNvSpPr>
          <p:nvPr>
            <p:ph type="body" sz="quarter" idx="23" hasCustomPrompt="1"/>
          </p:nvPr>
        </p:nvSpPr>
        <p:spPr>
          <a:xfrm>
            <a:off x="1625600" y="4000500"/>
            <a:ext cx="6870700" cy="838200"/>
          </a:xfrm>
        </p:spPr>
        <p:txBody>
          <a:bodyPr tIns="154800"/>
          <a:lstStyle>
            <a:lvl1pPr marL="0" indent="0">
              <a:buNone/>
              <a:defRPr sz="1800">
                <a:solidFill>
                  <a:srgbClr val="FFFFFF"/>
                </a:solidFill>
              </a:defRPr>
            </a:lvl1pPr>
          </a:lstStyle>
          <a:p>
            <a:pPr lvl="0"/>
            <a:r>
              <a:rPr lang="en-US"/>
              <a:t>Chapter Title Here</a:t>
            </a:r>
          </a:p>
        </p:txBody>
      </p:sp>
      <p:sp>
        <p:nvSpPr>
          <p:cNvPr id="26" name="Segnaposto testo 24"/>
          <p:cNvSpPr>
            <a:spLocks noGrp="1"/>
          </p:cNvSpPr>
          <p:nvPr>
            <p:ph type="body" sz="quarter" idx="24" hasCustomPrompt="1"/>
          </p:nvPr>
        </p:nvSpPr>
        <p:spPr>
          <a:xfrm>
            <a:off x="1625600" y="5029200"/>
            <a:ext cx="6896100" cy="850900"/>
          </a:xfrm>
        </p:spPr>
        <p:txBody>
          <a:bodyPr tIns="162000"/>
          <a:lstStyle>
            <a:lvl1pPr marL="0" indent="0">
              <a:buNone/>
              <a:defRPr sz="1800">
                <a:solidFill>
                  <a:srgbClr val="FFFFFF"/>
                </a:solidFill>
              </a:defRPr>
            </a:lvl1pPr>
          </a:lstStyle>
          <a:p>
            <a:pPr lvl="0"/>
            <a:r>
              <a:rPr lang="en-US"/>
              <a:t>Chapter Title Here</a:t>
            </a:r>
          </a:p>
        </p:txBody>
      </p:sp>
      <p:sp>
        <p:nvSpPr>
          <p:cNvPr id="28" name="Segnaposto testo 27"/>
          <p:cNvSpPr>
            <a:spLocks noGrp="1"/>
          </p:cNvSpPr>
          <p:nvPr>
            <p:ph type="body" sz="quarter" idx="25" hasCustomPrompt="1"/>
          </p:nvPr>
        </p:nvSpPr>
        <p:spPr>
          <a:xfrm>
            <a:off x="355600" y="1816100"/>
            <a:ext cx="1244600" cy="833967"/>
          </a:xfrm>
        </p:spPr>
        <p:txBody>
          <a:bodyPr bIns="46800"/>
          <a:lstStyle>
            <a:lvl1pPr marL="0" indent="0" algn="r">
              <a:buNone/>
              <a:defRPr sz="2600">
                <a:solidFill>
                  <a:schemeClr val="accent3"/>
                </a:solidFill>
              </a:defRPr>
            </a:lvl1pPr>
          </a:lstStyle>
          <a:p>
            <a:pPr lvl="0"/>
            <a:r>
              <a:rPr lang="it-IT"/>
              <a:t>0#</a:t>
            </a:r>
          </a:p>
        </p:txBody>
      </p:sp>
      <p:sp>
        <p:nvSpPr>
          <p:cNvPr id="30" name="Segnaposto testo 29"/>
          <p:cNvSpPr>
            <a:spLocks noGrp="1"/>
          </p:cNvSpPr>
          <p:nvPr>
            <p:ph type="body" sz="quarter" idx="26" hasCustomPrompt="1"/>
          </p:nvPr>
        </p:nvSpPr>
        <p:spPr>
          <a:xfrm>
            <a:off x="355601" y="2929467"/>
            <a:ext cx="1244600" cy="838200"/>
          </a:xfrm>
        </p:spPr>
        <p:txBody>
          <a:bodyPr/>
          <a:lstStyle>
            <a:lvl1pPr marL="0" indent="0" algn="r">
              <a:buNone/>
              <a:defRPr sz="2600">
                <a:solidFill>
                  <a:srgbClr val="BECD32"/>
                </a:solidFill>
              </a:defRPr>
            </a:lvl1pPr>
          </a:lstStyle>
          <a:p>
            <a:pPr lvl="0"/>
            <a:r>
              <a:rPr lang="it-IT"/>
              <a:t>0#</a:t>
            </a:r>
          </a:p>
        </p:txBody>
      </p:sp>
      <p:sp>
        <p:nvSpPr>
          <p:cNvPr id="33" name="Segnaposto testo 31"/>
          <p:cNvSpPr>
            <a:spLocks noGrp="1"/>
          </p:cNvSpPr>
          <p:nvPr>
            <p:ph type="body" sz="quarter" idx="27" hasCustomPrompt="1"/>
          </p:nvPr>
        </p:nvSpPr>
        <p:spPr>
          <a:xfrm>
            <a:off x="347132" y="5028671"/>
            <a:ext cx="1253067" cy="851429"/>
          </a:xfrm>
        </p:spPr>
        <p:txBody>
          <a:bodyPr tIns="0"/>
          <a:lstStyle>
            <a:lvl1pPr marL="0" indent="0" algn="r">
              <a:buNone/>
              <a:defRPr sz="2600">
                <a:solidFill>
                  <a:srgbClr val="BECD32"/>
                </a:solidFill>
              </a:defRPr>
            </a:lvl1pPr>
          </a:lstStyle>
          <a:p>
            <a:pPr lvl="0"/>
            <a:r>
              <a:rPr lang="it-IT"/>
              <a:t>0#</a:t>
            </a:r>
          </a:p>
        </p:txBody>
      </p:sp>
      <p:sp>
        <p:nvSpPr>
          <p:cNvPr id="35" name="Segnaposto testo 34"/>
          <p:cNvSpPr>
            <a:spLocks noGrp="1"/>
          </p:cNvSpPr>
          <p:nvPr>
            <p:ph type="body" sz="quarter" idx="28" hasCustomPrompt="1"/>
          </p:nvPr>
        </p:nvSpPr>
        <p:spPr>
          <a:xfrm>
            <a:off x="338138" y="3995738"/>
            <a:ext cx="1262062" cy="838200"/>
          </a:xfrm>
        </p:spPr>
        <p:txBody>
          <a:bodyPr/>
          <a:lstStyle>
            <a:lvl1pPr marL="0" indent="0" algn="r">
              <a:buNone/>
              <a:defRPr sz="2600">
                <a:solidFill>
                  <a:srgbClr val="BECD32"/>
                </a:solidFill>
              </a:defRPr>
            </a:lvl1pPr>
          </a:lstStyle>
          <a:p>
            <a:pPr lvl="0"/>
            <a:r>
              <a:rPr lang="it-IT"/>
              <a:t>0#</a:t>
            </a:r>
          </a:p>
        </p:txBody>
      </p:sp>
      <p:pic>
        <p:nvPicPr>
          <p:cNvPr id="14" name="Immagine 13" descr="pallini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49726" y="0"/>
            <a:ext cx="3521246" cy="6858000"/>
          </a:xfrm>
          <a:prstGeom prst="rect">
            <a:avLst/>
          </a:prstGeom>
        </p:spPr>
      </p:pic>
      <p:sp>
        <p:nvSpPr>
          <p:cNvPr id="4" name="Segnaposto piè di pagina 3"/>
          <p:cNvSpPr>
            <a:spLocks noGrp="1"/>
          </p:cNvSpPr>
          <p:nvPr>
            <p:ph type="ftr" sz="quarter" idx="29"/>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780864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Index print">
    <p:bg>
      <p:bgPr>
        <a:solidFill>
          <a:schemeClr val="bg1"/>
        </a:soli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2" cstate="print">
            <a:alphaModFix amt="75000"/>
            <a:extLst>
              <a:ext uri="{28A0092B-C50C-407E-A947-70E740481C1C}">
                <a14:useLocalDpi xmlns:a14="http://schemas.microsoft.com/office/drawing/2010/main" val="0"/>
              </a:ext>
            </a:extLst>
          </a:blip>
          <a:stretch>
            <a:fillRect/>
          </a:stretch>
        </p:blipFill>
        <p:spPr>
          <a:xfrm>
            <a:off x="8449726" y="0"/>
            <a:ext cx="3521245" cy="6858000"/>
          </a:xfrm>
          <a:prstGeom prst="rect">
            <a:avLst/>
          </a:prstGeom>
        </p:spPr>
      </p:pic>
      <p:sp>
        <p:nvSpPr>
          <p:cNvPr id="2" name="Titolo 1"/>
          <p:cNvSpPr>
            <a:spLocks noGrp="1"/>
          </p:cNvSpPr>
          <p:nvPr>
            <p:ph type="title" hasCustomPrompt="1"/>
          </p:nvPr>
        </p:nvSpPr>
        <p:spPr>
          <a:xfrm>
            <a:off x="520700" y="508000"/>
            <a:ext cx="11163300" cy="540314"/>
          </a:xfrm>
          <a:prstGeom prst="rect">
            <a:avLst/>
          </a:prstGeom>
        </p:spPr>
        <p:txBody>
          <a:bodyPr/>
          <a:lstStyle>
            <a:lvl1pPr>
              <a:defRPr>
                <a:solidFill>
                  <a:schemeClr val="accent1"/>
                </a:solidFill>
              </a:defRPr>
            </a:lvl1pPr>
          </a:lstStyle>
          <a:p>
            <a:r>
              <a:rPr lang="it-IT"/>
              <a:t>Index</a:t>
            </a:r>
          </a:p>
        </p:txBody>
      </p:sp>
      <p:sp>
        <p:nvSpPr>
          <p:cNvPr id="3" name="Segnaposto numero diapositiva 2"/>
          <p:cNvSpPr>
            <a:spLocks noGrp="1"/>
          </p:cNvSpPr>
          <p:nvPr>
            <p:ph type="sldNum"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
        <p:nvSpPr>
          <p:cNvPr id="17" name="Segnaposto testo 7"/>
          <p:cNvSpPr>
            <a:spLocks noGrp="1"/>
          </p:cNvSpPr>
          <p:nvPr>
            <p:ph type="body" sz="quarter" idx="21" hasCustomPrompt="1"/>
          </p:nvPr>
        </p:nvSpPr>
        <p:spPr>
          <a:xfrm>
            <a:off x="1625600" y="1816100"/>
            <a:ext cx="6819900" cy="838200"/>
          </a:xfrm>
        </p:spPr>
        <p:txBody>
          <a:bodyPr tIns="154800" bIns="0"/>
          <a:lstStyle>
            <a:lvl1pPr marL="0" indent="0">
              <a:buNone/>
              <a:defRPr sz="1800">
                <a:solidFill>
                  <a:srgbClr val="656565"/>
                </a:solidFill>
              </a:defRPr>
            </a:lvl1pPr>
          </a:lstStyle>
          <a:p>
            <a:pPr lvl="0"/>
            <a:r>
              <a:rPr lang="en-US"/>
              <a:t>Chapter Title Here</a:t>
            </a:r>
          </a:p>
        </p:txBody>
      </p:sp>
      <p:sp>
        <p:nvSpPr>
          <p:cNvPr id="20" name="Segnaposto testo 18"/>
          <p:cNvSpPr>
            <a:spLocks noGrp="1"/>
          </p:cNvSpPr>
          <p:nvPr>
            <p:ph type="body" sz="quarter" idx="22" hasCustomPrompt="1"/>
          </p:nvPr>
        </p:nvSpPr>
        <p:spPr>
          <a:xfrm>
            <a:off x="1625600" y="2933700"/>
            <a:ext cx="6845300" cy="838200"/>
          </a:xfrm>
        </p:spPr>
        <p:txBody>
          <a:bodyPr tIns="154800"/>
          <a:lstStyle>
            <a:lvl1pPr marL="0" indent="0">
              <a:buNone/>
              <a:defRPr sz="1800"/>
            </a:lvl1pPr>
          </a:lstStyle>
          <a:p>
            <a:pPr lvl="0"/>
            <a:r>
              <a:rPr lang="en-US"/>
              <a:t>Chapter Title Here</a:t>
            </a:r>
          </a:p>
        </p:txBody>
      </p:sp>
      <p:sp>
        <p:nvSpPr>
          <p:cNvPr id="23" name="Segnaposto testo 21"/>
          <p:cNvSpPr>
            <a:spLocks noGrp="1"/>
          </p:cNvSpPr>
          <p:nvPr>
            <p:ph type="body" sz="quarter" idx="23" hasCustomPrompt="1"/>
          </p:nvPr>
        </p:nvSpPr>
        <p:spPr>
          <a:xfrm>
            <a:off x="1625600" y="4000500"/>
            <a:ext cx="6870700" cy="838200"/>
          </a:xfrm>
        </p:spPr>
        <p:txBody>
          <a:bodyPr tIns="154800"/>
          <a:lstStyle>
            <a:lvl1pPr marL="0" indent="0">
              <a:buNone/>
              <a:defRPr sz="1800"/>
            </a:lvl1pPr>
          </a:lstStyle>
          <a:p>
            <a:pPr lvl="0"/>
            <a:r>
              <a:rPr lang="en-US"/>
              <a:t>Chapter Title Here</a:t>
            </a:r>
          </a:p>
        </p:txBody>
      </p:sp>
      <p:sp>
        <p:nvSpPr>
          <p:cNvPr id="26" name="Segnaposto testo 24"/>
          <p:cNvSpPr>
            <a:spLocks noGrp="1"/>
          </p:cNvSpPr>
          <p:nvPr>
            <p:ph type="body" sz="quarter" idx="24" hasCustomPrompt="1"/>
          </p:nvPr>
        </p:nvSpPr>
        <p:spPr>
          <a:xfrm>
            <a:off x="1625600" y="5029200"/>
            <a:ext cx="6896100" cy="850900"/>
          </a:xfrm>
        </p:spPr>
        <p:txBody>
          <a:bodyPr tIns="154800"/>
          <a:lstStyle>
            <a:lvl1pPr marL="0" indent="0">
              <a:buNone/>
              <a:defRPr sz="1800"/>
            </a:lvl1pPr>
          </a:lstStyle>
          <a:p>
            <a:pPr lvl="0"/>
            <a:r>
              <a:rPr lang="en-US"/>
              <a:t>Chapter Title Here</a:t>
            </a:r>
          </a:p>
        </p:txBody>
      </p:sp>
      <p:sp>
        <p:nvSpPr>
          <p:cNvPr id="28" name="Segnaposto testo 27"/>
          <p:cNvSpPr>
            <a:spLocks noGrp="1"/>
          </p:cNvSpPr>
          <p:nvPr>
            <p:ph type="body" sz="quarter" idx="25" hasCustomPrompt="1"/>
          </p:nvPr>
        </p:nvSpPr>
        <p:spPr>
          <a:xfrm>
            <a:off x="355600" y="1816100"/>
            <a:ext cx="1244600" cy="833967"/>
          </a:xfrm>
        </p:spPr>
        <p:txBody>
          <a:bodyPr bIns="46800"/>
          <a:lstStyle>
            <a:lvl1pPr marL="0" indent="0" algn="r">
              <a:buNone/>
              <a:defRPr sz="2600">
                <a:solidFill>
                  <a:schemeClr val="accent3"/>
                </a:solidFill>
              </a:defRPr>
            </a:lvl1pPr>
          </a:lstStyle>
          <a:p>
            <a:pPr lvl="0"/>
            <a:r>
              <a:rPr lang="it-IT"/>
              <a:t>0#</a:t>
            </a:r>
          </a:p>
        </p:txBody>
      </p:sp>
      <p:sp>
        <p:nvSpPr>
          <p:cNvPr id="30" name="Segnaposto testo 29"/>
          <p:cNvSpPr>
            <a:spLocks noGrp="1"/>
          </p:cNvSpPr>
          <p:nvPr>
            <p:ph type="body" sz="quarter" idx="26" hasCustomPrompt="1"/>
          </p:nvPr>
        </p:nvSpPr>
        <p:spPr>
          <a:xfrm>
            <a:off x="355601" y="2929467"/>
            <a:ext cx="1244600" cy="838200"/>
          </a:xfrm>
        </p:spPr>
        <p:txBody>
          <a:bodyPr/>
          <a:lstStyle>
            <a:lvl1pPr marL="0" indent="0" algn="r">
              <a:buNone/>
              <a:defRPr sz="2600">
                <a:solidFill>
                  <a:srgbClr val="BECD32"/>
                </a:solidFill>
              </a:defRPr>
            </a:lvl1pPr>
          </a:lstStyle>
          <a:p>
            <a:pPr lvl="0"/>
            <a:r>
              <a:rPr lang="it-IT"/>
              <a:t>0#</a:t>
            </a:r>
          </a:p>
        </p:txBody>
      </p:sp>
      <p:sp>
        <p:nvSpPr>
          <p:cNvPr id="33" name="Segnaposto testo 31"/>
          <p:cNvSpPr>
            <a:spLocks noGrp="1"/>
          </p:cNvSpPr>
          <p:nvPr>
            <p:ph type="body" sz="quarter" idx="27" hasCustomPrompt="1"/>
          </p:nvPr>
        </p:nvSpPr>
        <p:spPr>
          <a:xfrm>
            <a:off x="347132" y="5028671"/>
            <a:ext cx="1253067" cy="851429"/>
          </a:xfrm>
        </p:spPr>
        <p:txBody>
          <a:bodyPr tIns="0"/>
          <a:lstStyle>
            <a:lvl1pPr marL="0" indent="0" algn="r">
              <a:buNone/>
              <a:defRPr sz="2600">
                <a:solidFill>
                  <a:srgbClr val="BECD32"/>
                </a:solidFill>
              </a:defRPr>
            </a:lvl1pPr>
          </a:lstStyle>
          <a:p>
            <a:pPr lvl="0"/>
            <a:r>
              <a:rPr lang="it-IT"/>
              <a:t>0#</a:t>
            </a:r>
          </a:p>
        </p:txBody>
      </p:sp>
      <p:sp>
        <p:nvSpPr>
          <p:cNvPr id="35" name="Segnaposto testo 34"/>
          <p:cNvSpPr>
            <a:spLocks noGrp="1"/>
          </p:cNvSpPr>
          <p:nvPr>
            <p:ph type="body" sz="quarter" idx="28" hasCustomPrompt="1"/>
          </p:nvPr>
        </p:nvSpPr>
        <p:spPr>
          <a:xfrm>
            <a:off x="338138" y="3995738"/>
            <a:ext cx="1262062" cy="838200"/>
          </a:xfrm>
        </p:spPr>
        <p:txBody>
          <a:bodyPr/>
          <a:lstStyle>
            <a:lvl1pPr marL="0" indent="0" algn="r">
              <a:buNone/>
              <a:defRPr sz="2600">
                <a:solidFill>
                  <a:srgbClr val="BECD32"/>
                </a:solidFill>
              </a:defRPr>
            </a:lvl1pPr>
          </a:lstStyle>
          <a:p>
            <a:pPr lvl="0"/>
            <a:r>
              <a:rPr lang="it-IT"/>
              <a:t>0#</a:t>
            </a:r>
          </a:p>
        </p:txBody>
      </p:sp>
      <p:sp>
        <p:nvSpPr>
          <p:cNvPr id="4" name="Segnaposto piè di pagina 3"/>
          <p:cNvSpPr>
            <a:spLocks noGrp="1"/>
          </p:cNvSpPr>
          <p:nvPr>
            <p:ph type="ftr" sz="quarter" idx="2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656565"/>
              </a:solidFill>
              <a:effectLst/>
              <a:uLnTx/>
              <a:uFillTx/>
              <a:latin typeface="Arial"/>
              <a:ea typeface="+mn-ea"/>
              <a:cs typeface="+mn-cs"/>
            </a:endParaRPr>
          </a:p>
        </p:txBody>
      </p:sp>
    </p:spTree>
    <p:extLst>
      <p:ext uri="{BB962C8B-B14F-4D97-AF65-F5344CB8AC3E}">
        <p14:creationId xmlns:p14="http://schemas.microsoft.com/office/powerpoint/2010/main" val="2754942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of presenta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hasCustomPrompt="1"/>
          </p:nvPr>
        </p:nvSpPr>
        <p:spPr>
          <a:xfrm>
            <a:off x="0" y="1"/>
            <a:ext cx="12192000" cy="6108700"/>
          </a:xfrm>
          <a:prstGeom prst="rect">
            <a:avLst/>
          </a:prstGeom>
        </p:spPr>
        <p:txBody>
          <a:bodyPr/>
          <a:lstStyle>
            <a:lvl1pPr marL="0" indent="0" algn="ctr">
              <a:buNone/>
              <a:defRPr/>
            </a:lvl1pPr>
          </a:lstStyle>
          <a:p>
            <a:r>
              <a:rPr lang="en-US"/>
              <a:t>Click icon to add picture </a:t>
            </a:r>
          </a:p>
        </p:txBody>
      </p:sp>
      <p:sp>
        <p:nvSpPr>
          <p:cNvPr id="8" name="Title 1">
            <a:extLst>
              <a:ext uri="{FF2B5EF4-FFF2-40B4-BE49-F238E27FC236}">
                <a16:creationId xmlns:a16="http://schemas.microsoft.com/office/drawing/2014/main" id="{01219AD9-34B1-4C27-8648-E7D7C69C07F9}"/>
              </a:ext>
            </a:extLst>
          </p:cNvPr>
          <p:cNvSpPr>
            <a:spLocks noGrp="1"/>
          </p:cNvSpPr>
          <p:nvPr>
            <p:ph type="title" hasCustomPrompt="1"/>
          </p:nvPr>
        </p:nvSpPr>
        <p:spPr>
          <a:xfrm>
            <a:off x="0" y="3302000"/>
            <a:ext cx="12192000" cy="1358900"/>
          </a:xfrm>
          <a:prstGeom prst="rect">
            <a:avLst/>
          </a:prstGeom>
          <a:gradFill flip="none" rotWithShape="1">
            <a:gsLst>
              <a:gs pos="0">
                <a:schemeClr val="accent2">
                  <a:alpha val="50000"/>
                </a:schemeClr>
              </a:gs>
              <a:gs pos="100000">
                <a:schemeClr val="accent2">
                  <a:alpha val="0"/>
                </a:schemeClr>
              </a:gs>
            </a:gsLst>
            <a:lin ang="16200000" scaled="0"/>
            <a:tileRect/>
          </a:gradFill>
        </p:spPr>
        <p:txBody>
          <a:bodyPr anchor="b" anchorCtr="0">
            <a:noAutofit/>
          </a:bodyPr>
          <a:lstStyle>
            <a:lvl1pPr algn="ctr">
              <a:defRPr sz="4800" spc="300" baseline="0">
                <a:solidFill>
                  <a:schemeClr val="bg1"/>
                </a:solidFill>
              </a:defRPr>
            </a:lvl1pPr>
          </a:lstStyle>
          <a:p>
            <a:r>
              <a:rPr lang="en-US"/>
              <a:t>CLICK TO EDIT MASTER TITLE</a:t>
            </a:r>
          </a:p>
        </p:txBody>
      </p:sp>
      <p:sp>
        <p:nvSpPr>
          <p:cNvPr id="10" name="Rettangolo 9"/>
          <p:cNvSpPr/>
          <p:nvPr userDrawn="1"/>
        </p:nvSpPr>
        <p:spPr>
          <a:xfrm>
            <a:off x="0" y="6096000"/>
            <a:ext cx="12191999" cy="762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0" y="4660899"/>
            <a:ext cx="12192000" cy="1447801"/>
          </a:xfrm>
          <a:prstGeom prst="rect">
            <a:avLst/>
          </a:prstGeom>
          <a:gradFill flip="none" rotWithShape="1">
            <a:gsLst>
              <a:gs pos="0">
                <a:schemeClr val="accent2"/>
              </a:gs>
              <a:gs pos="100000">
                <a:schemeClr val="accent2">
                  <a:alpha val="50000"/>
                </a:schemeClr>
              </a:gs>
            </a:gsLst>
            <a:lin ang="16200000" scaled="0"/>
            <a:tileRect/>
          </a:gradFill>
        </p:spPr>
        <p:txBody>
          <a:bodyPr anchor="t" anchorCtr="0">
            <a:noAutofit/>
          </a:bodyPr>
          <a:lstStyle>
            <a:lvl1pPr marL="0" indent="0" algn="ctr">
              <a:lnSpc>
                <a:spcPct val="110000"/>
              </a:lnSpc>
              <a:buNone/>
              <a:defRPr sz="2400" spc="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4" name="Immagin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36200" y="6399872"/>
            <a:ext cx="1375832" cy="153318"/>
          </a:xfrm>
          <a:prstGeom prst="rect">
            <a:avLst/>
          </a:prstGeom>
        </p:spPr>
      </p:pic>
      <p:sp>
        <p:nvSpPr>
          <p:cNvPr id="4" name="Segnaposto numero diapositiva 3"/>
          <p:cNvSpPr>
            <a:spLocks noGrp="1"/>
          </p:cNvSpPr>
          <p:nvPr>
            <p:ph type="sldNum" sz="quarter" idx="11"/>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it-IT"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Segnaposto piè di pagina 1"/>
          <p:cNvSpPr>
            <a:spLocks noGrp="1"/>
          </p:cNvSpPr>
          <p:nvPr>
            <p:ph type="ftr" sz="quarter" idx="12"/>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5478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1">
    <p:bg>
      <p:bgPr>
        <a:solidFill>
          <a:schemeClr val="bg1"/>
        </a:solidFill>
        <a:effectLst/>
      </p:bgPr>
    </p:bg>
    <p:spTree>
      <p:nvGrpSpPr>
        <p:cNvPr id="1" name=""/>
        <p:cNvGrpSpPr/>
        <p:nvPr/>
      </p:nvGrpSpPr>
      <p:grpSpPr>
        <a:xfrm>
          <a:off x="0" y="0"/>
          <a:ext cx="0" cy="0"/>
          <a:chOff x="0" y="0"/>
          <a:chExt cx="0" cy="0"/>
        </a:xfrm>
      </p:grpSpPr>
      <p:sp>
        <p:nvSpPr>
          <p:cNvPr id="14" name="Segnaposto contenuto 6"/>
          <p:cNvSpPr>
            <a:spLocks noGrp="1"/>
          </p:cNvSpPr>
          <p:nvPr>
            <p:ph sz="quarter" idx="14" hasCustomPrompt="1"/>
          </p:nvPr>
        </p:nvSpPr>
        <p:spPr>
          <a:xfrm>
            <a:off x="518658" y="1333215"/>
            <a:ext cx="11170163" cy="4908667"/>
          </a:xfrm>
          <a:prstGeom prst="rect">
            <a:avLst/>
          </a:prstGeom>
        </p:spPr>
        <p:txBody>
          <a:bodyPr/>
          <a:lstStyle>
            <a:lvl1pPr>
              <a:lnSpc>
                <a:spcPct val="130000"/>
              </a:lnSpc>
              <a:defRPr/>
            </a:lvl1pPr>
            <a:lvl2pPr>
              <a:lnSpc>
                <a:spcPct val="130000"/>
              </a:lnSpc>
              <a:defRPr/>
            </a:lvl2pPr>
            <a:lvl3pPr>
              <a:lnSpc>
                <a:spcPct val="120000"/>
              </a:lnSpc>
              <a:defRPr/>
            </a:lvl3pPr>
            <a:lvl4pPr>
              <a:lnSpc>
                <a:spcPct val="130000"/>
              </a:lnSpc>
              <a:defRPr/>
            </a:lvl4pPr>
            <a:lvl5pPr>
              <a:lnSpc>
                <a:spcPct val="13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28" name="Segnaposto numero diapositiva 27"/>
          <p:cNvSpPr>
            <a:spLocks noGrp="1"/>
          </p:cNvSpPr>
          <p:nvPr>
            <p:ph type="sldNum" sz="quarter" idx="37"/>
          </p:nvPr>
        </p:nvSpPr>
        <p:spPr/>
        <p:txBody>
          <a:bodyPr/>
          <a:lstStyle>
            <a:lvl1pPr>
              <a:defRPr>
                <a:solidFill>
                  <a:srgbClr val="656565"/>
                </a:solidFill>
              </a:defRPr>
            </a:lvl1pPr>
          </a:lstStyle>
          <a:p>
            <a:fld id="{5A6EA94F-8269-ED44-93E9-B57F83AF6107}" type="slidenum">
              <a:rPr lang="it-IT" smtClean="0"/>
              <a:pPr/>
              <a:t>‹Nr.›</a:t>
            </a:fld>
            <a:endParaRPr lang="it-IT"/>
          </a:p>
        </p:txBody>
      </p:sp>
      <p:sp>
        <p:nvSpPr>
          <p:cNvPr id="31"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a:solidFill>
                  <a:srgbClr val="3C9673"/>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it-IT"/>
              <a:t>Click to </a:t>
            </a:r>
            <a:r>
              <a:rPr lang="it-IT" err="1"/>
              <a:t>edit</a:t>
            </a:r>
            <a:endParaRPr lang="it-IT"/>
          </a:p>
        </p:txBody>
      </p:sp>
      <p:sp>
        <p:nvSpPr>
          <p:cNvPr id="10" name="Segnaposto testo 7"/>
          <p:cNvSpPr>
            <a:spLocks noGrp="1"/>
          </p:cNvSpPr>
          <p:nvPr>
            <p:ph type="body" sz="quarter" idx="41" hasCustomPrompt="1"/>
          </p:nvPr>
        </p:nvSpPr>
        <p:spPr>
          <a:xfrm>
            <a:off x="2273301" y="6358467"/>
            <a:ext cx="7643596" cy="270934"/>
          </a:xfrm>
        </p:spPr>
        <p:txBody>
          <a:bodyPr tIns="0" bIns="108000" anchor="b" anchorCtr="0"/>
          <a:lstStyle>
            <a:lvl1pPr marL="0" indent="0" algn="ctr">
              <a:lnSpc>
                <a:spcPct val="30000"/>
              </a:lnSpc>
              <a:buNone/>
              <a:defRPr sz="80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2"/>
          </p:nvPr>
        </p:nvSpPr>
        <p:spPr/>
        <p:txBody>
          <a:bodyPr/>
          <a:lstStyle/>
          <a:p>
            <a:endParaRPr lang="it-IT"/>
          </a:p>
        </p:txBody>
      </p:sp>
      <p:sp>
        <p:nvSpPr>
          <p:cNvPr id="9"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529697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of presentation2">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E635FD8-712D-4EE2-A5B6-3DD8DE9C25E9}"/>
              </a:ext>
            </a:extLst>
          </p:cNvPr>
          <p:cNvSpPr>
            <a:spLocks noGrp="1"/>
          </p:cNvSpPr>
          <p:nvPr>
            <p:ph type="pic" sz="quarter" idx="10" hasCustomPrompt="1"/>
          </p:nvPr>
        </p:nvSpPr>
        <p:spPr>
          <a:xfrm>
            <a:off x="0" y="0"/>
            <a:ext cx="12192000" cy="6857999"/>
          </a:xfrm>
          <a:prstGeom prst="rect">
            <a:avLst/>
          </a:prstGeom>
        </p:spPr>
        <p:txBody>
          <a:bodyPr/>
          <a:lstStyle>
            <a:lvl1pPr marL="0" indent="0" algn="ctr">
              <a:buNone/>
              <a:defRPr/>
            </a:lvl1pPr>
          </a:lstStyle>
          <a:p>
            <a:r>
              <a:rPr lang="en-US"/>
              <a:t>Click icon to add picture </a:t>
            </a:r>
          </a:p>
        </p:txBody>
      </p:sp>
      <p:sp>
        <p:nvSpPr>
          <p:cNvPr id="8" name="CasellaDiTesto 7"/>
          <p:cNvSpPr txBox="1"/>
          <p:nvPr userDrawn="1"/>
        </p:nvSpPr>
        <p:spPr>
          <a:xfrm>
            <a:off x="8572500" y="2235200"/>
            <a:ext cx="1854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636463"/>
              </a:solidFill>
              <a:effectLst/>
              <a:uLnTx/>
              <a:uFillTx/>
              <a:latin typeface="Arial"/>
              <a:ea typeface="+mn-ea"/>
              <a:cs typeface="+mn-cs"/>
            </a:endParaRPr>
          </a:p>
        </p:txBody>
      </p:sp>
      <p:sp>
        <p:nvSpPr>
          <p:cNvPr id="14" name="Segnaposto testo 13"/>
          <p:cNvSpPr>
            <a:spLocks noGrp="1"/>
          </p:cNvSpPr>
          <p:nvPr>
            <p:ph type="body" sz="quarter" idx="15" hasCustomPrompt="1"/>
          </p:nvPr>
        </p:nvSpPr>
        <p:spPr>
          <a:xfrm>
            <a:off x="-728135" y="928302"/>
            <a:ext cx="5021811" cy="5001397"/>
          </a:xfrm>
          <a:prstGeom prst="ellipse">
            <a:avLst/>
          </a:prstGeom>
          <a:solidFill>
            <a:schemeClr val="accent2">
              <a:alpha val="90000"/>
            </a:schemeClr>
          </a:solidFill>
          <a:ln>
            <a:noFill/>
          </a:ln>
        </p:spPr>
        <p:txBody>
          <a:bodyPr lIns="540000" rIns="0" anchor="ctr" anchorCtr="1"/>
          <a:lstStyle>
            <a:lvl1pPr marL="0" indent="0" algn="ctr">
              <a:lnSpc>
                <a:spcPct val="90000"/>
              </a:lnSpc>
              <a:spcBef>
                <a:spcPts val="400"/>
              </a:spcBef>
              <a:buNone/>
              <a:defRPr sz="3200" b="1" baseline="0">
                <a:ln>
                  <a:noFill/>
                </a:ln>
                <a:solidFill>
                  <a:schemeClr val="bg1"/>
                </a:solidFill>
              </a:defRPr>
            </a:lvl1pPr>
          </a:lstStyle>
          <a:p>
            <a:pPr lvl="0"/>
            <a:r>
              <a:rPr lang="it-IT"/>
              <a:t>Edit Master text </a:t>
            </a:r>
            <a:r>
              <a:rPr lang="it-IT" err="1"/>
              <a:t>styles</a:t>
            </a:r>
            <a:endParaRPr lang="it-IT"/>
          </a:p>
        </p:txBody>
      </p:sp>
      <p:sp>
        <p:nvSpPr>
          <p:cNvPr id="2" name="Segnaposto numero diapositiva 1"/>
          <p:cNvSpPr>
            <a:spLocks noGrp="1"/>
          </p:cNvSpPr>
          <p:nvPr>
            <p:ph type="sldNum" sz="quarter" idx="16"/>
          </p:nvPr>
        </p:nvSpPr>
        <p:spPr/>
        <p:txBody>
          <a:bodyPr/>
          <a:lstStyle>
            <a:lvl1pPr>
              <a:defRPr>
                <a:solidFill>
                  <a:srgbClr val="65656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
        <p:nvSpPr>
          <p:cNvPr id="3" name="Segnaposto piè di pagina 2"/>
          <p:cNvSpPr>
            <a:spLocks noGrp="1"/>
          </p:cNvSpPr>
          <p:nvPr>
            <p:ph type="ftr" sz="quarter" idx="17"/>
          </p:nvPr>
        </p:nvSpPr>
        <p:spPr/>
        <p:txBody>
          <a:bodyPr/>
          <a:lstStyle>
            <a:lvl1pPr>
              <a:defRPr>
                <a:solidFill>
                  <a:srgbClr val="65656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656565"/>
              </a:solidFill>
              <a:effectLst/>
              <a:uLnTx/>
              <a:uFillTx/>
              <a:latin typeface="Arial"/>
              <a:ea typeface="+mn-ea"/>
              <a:cs typeface="+mn-cs"/>
            </a:endParaRPr>
          </a:p>
        </p:txBody>
      </p:sp>
    </p:spTree>
    <p:extLst>
      <p:ext uri="{BB962C8B-B14F-4D97-AF65-F5344CB8AC3E}">
        <p14:creationId xmlns:p14="http://schemas.microsoft.com/office/powerpoint/2010/main" val="34129773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New chapter">
    <p:bg>
      <p:bgPr>
        <a:solidFill>
          <a:schemeClr val="bg1"/>
        </a:solidFill>
        <a:effectLst/>
      </p:bgPr>
    </p:bg>
    <p:spTree>
      <p:nvGrpSpPr>
        <p:cNvPr id="1" name=""/>
        <p:cNvGrpSpPr/>
        <p:nvPr/>
      </p:nvGrpSpPr>
      <p:grpSpPr>
        <a:xfrm>
          <a:off x="0" y="0"/>
          <a:ext cx="0" cy="0"/>
          <a:chOff x="0" y="0"/>
          <a:chExt cx="0" cy="0"/>
        </a:xfrm>
      </p:grpSpPr>
      <p:sp>
        <p:nvSpPr>
          <p:cNvPr id="16" name="Segnaposto immagine 14"/>
          <p:cNvSpPr>
            <a:spLocks noGrp="1"/>
          </p:cNvSpPr>
          <p:nvPr>
            <p:ph type="pic" sz="quarter" idx="19" hasCustomPrompt="1"/>
          </p:nvPr>
        </p:nvSpPr>
        <p:spPr>
          <a:xfrm>
            <a:off x="0" y="0"/>
            <a:ext cx="12192000" cy="3335338"/>
          </a:xfrm>
          <a:prstGeom prst="rect">
            <a:avLst/>
          </a:prstGeom>
          <a:solidFill>
            <a:schemeClr val="accent2"/>
          </a:solidFill>
        </p:spPr>
        <p:txBody>
          <a:bodyPr/>
          <a:lstStyle>
            <a:lvl1pPr marL="0" marR="0" indent="0" algn="l" defTabSz="914400" rtl="0" eaLnBrk="1" fontAlgn="auto" latinLnBrk="0" hangingPunct="1">
              <a:lnSpc>
                <a:spcPct val="150000"/>
              </a:lnSpc>
              <a:spcBef>
                <a:spcPts val="1000"/>
              </a:spcBef>
              <a:spcAft>
                <a:spcPts val="0"/>
              </a:spcAft>
              <a:buClrTx/>
              <a:buSzTx/>
              <a:buFont typeface="Arial"/>
              <a:buNone/>
              <a:tabLst/>
              <a:defRPr>
                <a:solidFill>
                  <a:schemeClr val="bg1"/>
                </a:solidFill>
              </a:defRPr>
            </a:lvl1pPr>
          </a:lstStyle>
          <a:p>
            <a:r>
              <a:rPr lang="en-US"/>
              <a:t>Click icon to add picture</a:t>
            </a:r>
          </a:p>
        </p:txBody>
      </p:sp>
      <p:sp>
        <p:nvSpPr>
          <p:cNvPr id="14" name="Title 1">
            <a:extLst>
              <a:ext uri="{FF2B5EF4-FFF2-40B4-BE49-F238E27FC236}">
                <a16:creationId xmlns:a16="http://schemas.microsoft.com/office/drawing/2014/main" id="{96D712C6-2A37-4F08-AF12-D70F8C809441}"/>
              </a:ext>
            </a:extLst>
          </p:cNvPr>
          <p:cNvSpPr>
            <a:spLocks noGrp="1"/>
          </p:cNvSpPr>
          <p:nvPr>
            <p:ph type="title" hasCustomPrompt="1"/>
          </p:nvPr>
        </p:nvSpPr>
        <p:spPr>
          <a:xfrm>
            <a:off x="526252" y="3802592"/>
            <a:ext cx="11170447" cy="823913"/>
          </a:xfrm>
          <a:prstGeom prst="rect">
            <a:avLst/>
          </a:prstGeom>
        </p:spPr>
        <p:txBody>
          <a:bodyPr lIns="0"/>
          <a:lstStyle>
            <a:lvl1pPr>
              <a:defRPr sz="3200">
                <a:solidFill>
                  <a:schemeClr val="accent2"/>
                </a:solidFill>
              </a:defRPr>
            </a:lvl1pPr>
          </a:lstStyle>
          <a:p>
            <a:r>
              <a:rPr lang="en-US"/>
              <a:t>Click to Edit Master Title Style</a:t>
            </a:r>
          </a:p>
        </p:txBody>
      </p:sp>
      <p:sp>
        <p:nvSpPr>
          <p:cNvPr id="15"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520701" y="4660899"/>
            <a:ext cx="11175999" cy="1447801"/>
          </a:xfrm>
          <a:prstGeom prst="rect">
            <a:avLst/>
          </a:prstGeom>
          <a:noFill/>
        </p:spPr>
        <p:txBody>
          <a:bodyPr lIns="0" anchor="t" anchorCtr="0">
            <a:noAutofit/>
          </a:bodyPr>
          <a:lstStyle>
            <a:lvl1pPr marL="0" indent="0" algn="l">
              <a:lnSpc>
                <a:spcPct val="110000"/>
              </a:lnSpc>
              <a:buNone/>
              <a:defRPr sz="2400" spc="0">
                <a:solidFill>
                  <a:srgbClr val="65656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a:t>
            </a:r>
          </a:p>
        </p:txBody>
      </p:sp>
      <p:sp>
        <p:nvSpPr>
          <p:cNvPr id="7" name="Segnaposto numero diapositiva 6"/>
          <p:cNvSpPr>
            <a:spLocks noGrp="1"/>
          </p:cNvSpPr>
          <p:nvPr>
            <p:ph type="sldNum"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
        <p:nvSpPr>
          <p:cNvPr id="9" name="Segnaposto testo 7"/>
          <p:cNvSpPr>
            <a:spLocks noGrp="1"/>
          </p:cNvSpPr>
          <p:nvPr>
            <p:ph type="body" sz="quarter" idx="41" hasCustomPrompt="1"/>
          </p:nvPr>
        </p:nvSpPr>
        <p:spPr>
          <a:xfrm>
            <a:off x="2273301" y="6358467"/>
            <a:ext cx="7643596" cy="270934"/>
          </a:xfrm>
        </p:spPr>
        <p:txBody>
          <a:bodyPr tIns="0" bIns="108000" anchor="b" anchorCtr="0"/>
          <a:lstStyle>
            <a:lvl1pPr marL="0" indent="0" algn="ctr">
              <a:lnSpc>
                <a:spcPct val="30000"/>
              </a:lnSpc>
              <a:buNone/>
              <a:defRPr sz="800" baseline="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656565"/>
              </a:solidFill>
              <a:effectLst/>
              <a:uLnTx/>
              <a:uFillTx/>
              <a:latin typeface="Arial"/>
              <a:ea typeface="+mn-ea"/>
              <a:cs typeface="+mn-cs"/>
            </a:endParaRPr>
          </a:p>
        </p:txBody>
      </p:sp>
    </p:spTree>
    <p:extLst>
      <p:ext uri="{BB962C8B-B14F-4D97-AF65-F5344CB8AC3E}">
        <p14:creationId xmlns:p14="http://schemas.microsoft.com/office/powerpoint/2010/main" val="5232413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New chapter 2">
    <p:spTree>
      <p:nvGrpSpPr>
        <p:cNvPr id="1" name=""/>
        <p:cNvGrpSpPr/>
        <p:nvPr/>
      </p:nvGrpSpPr>
      <p:grpSpPr>
        <a:xfrm>
          <a:off x="0" y="0"/>
          <a:ext cx="0" cy="0"/>
          <a:chOff x="0" y="0"/>
          <a:chExt cx="0" cy="0"/>
        </a:xfrm>
      </p:grpSpPr>
      <p:sp>
        <p:nvSpPr>
          <p:cNvPr id="13" name="Segnaposto immagine 5"/>
          <p:cNvSpPr>
            <a:spLocks noGrp="1"/>
          </p:cNvSpPr>
          <p:nvPr>
            <p:ph type="pic" sz="quarter" idx="12" hasCustomPrompt="1"/>
          </p:nvPr>
        </p:nvSpPr>
        <p:spPr>
          <a:xfrm>
            <a:off x="0" y="1181100"/>
            <a:ext cx="12192000" cy="4597400"/>
          </a:xfrm>
        </p:spPr>
        <p:txBody>
          <a:bodyPr/>
          <a:lstStyle>
            <a:lvl1pPr marL="0" marR="0" indent="0" algn="r" defTabSz="914400" rtl="0" eaLnBrk="1" fontAlgn="auto" latinLnBrk="0" hangingPunct="1">
              <a:lnSpc>
                <a:spcPct val="100000"/>
              </a:lnSpc>
              <a:spcBef>
                <a:spcPts val="1000"/>
              </a:spcBef>
              <a:spcAft>
                <a:spcPts val="0"/>
              </a:spcAft>
              <a:buClrTx/>
              <a:buSzTx/>
              <a:buFont typeface="Arial"/>
              <a:buNone/>
              <a:tabLst/>
              <a:defRPr sz="1000"/>
            </a:lvl1pPr>
          </a:lstStyle>
          <a:p>
            <a:r>
              <a:rPr lang="en-US"/>
              <a:t>Click icon to add picture</a:t>
            </a:r>
          </a:p>
          <a:p>
            <a:endParaRPr lang="it-IT"/>
          </a:p>
        </p:txBody>
      </p:sp>
      <p:graphicFrame>
        <p:nvGraphicFramePr>
          <p:cNvPr id="11" name="Objekt 10"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6" name="think-cell Folie" r:id="rId5" imgW="360" imgH="360" progId="TCLayout.ActiveDocument.1">
                  <p:embed/>
                </p:oleObj>
              </mc:Choice>
              <mc:Fallback>
                <p:oleObj name="think-cell Folie" r:id="rId5" imgW="360" imgH="360" progId="TCLayout.ActiveDocument.1">
                  <p:embed/>
                  <p:pic>
                    <p:nvPicPr>
                      <p:cNvPr id="11" name="Objekt 10"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hteck 9"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3200" b="1" i="0" u="none" strike="noStrike" kern="1200" cap="none" spc="0" normalizeH="0" baseline="0" noProof="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sp>
        <p:nvSpPr>
          <p:cNvPr id="3" name="Untertitel 2"/>
          <p:cNvSpPr>
            <a:spLocks noGrp="1"/>
          </p:cNvSpPr>
          <p:nvPr>
            <p:ph type="subTitle" idx="1" hasCustomPrompt="1"/>
          </p:nvPr>
        </p:nvSpPr>
        <p:spPr>
          <a:xfrm>
            <a:off x="914400" y="3496733"/>
            <a:ext cx="4826000" cy="3361267"/>
          </a:xfrm>
          <a:prstGeom prst="rect">
            <a:avLst/>
          </a:prstGeom>
          <a:solidFill>
            <a:srgbClr val="005A64">
              <a:alpha val="90000"/>
            </a:srgbClr>
          </a:solidFill>
        </p:spPr>
        <p:txBody>
          <a:bodyPr lIns="504000" tIns="108000"/>
          <a:lstStyle>
            <a:lvl1pPr marL="0" indent="0" algn="l">
              <a:lnSpc>
                <a:spcPct val="110000"/>
              </a:lnSpc>
              <a:buNone/>
              <a:defRPr sz="24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err="1"/>
              <a:t>Subtitle</a:t>
            </a:r>
            <a:endParaRPr lang="de-DE"/>
          </a:p>
        </p:txBody>
      </p:sp>
      <p:sp>
        <p:nvSpPr>
          <p:cNvPr id="2" name="Titel 1"/>
          <p:cNvSpPr>
            <a:spLocks noGrp="1"/>
          </p:cNvSpPr>
          <p:nvPr>
            <p:ph type="ctrTitle" hasCustomPrompt="1"/>
          </p:nvPr>
        </p:nvSpPr>
        <p:spPr>
          <a:xfrm>
            <a:off x="914400" y="0"/>
            <a:ext cx="4826000" cy="3499523"/>
          </a:xfrm>
          <a:prstGeom prst="rect">
            <a:avLst/>
          </a:prstGeom>
          <a:solidFill>
            <a:schemeClr val="accent5">
              <a:alpha val="90000"/>
            </a:schemeClr>
          </a:solidFill>
        </p:spPr>
        <p:txBody>
          <a:bodyPr lIns="504000" bIns="108000" anchor="b" anchorCtr="0">
            <a:noAutofit/>
          </a:bodyPr>
          <a:lstStyle>
            <a:lvl1pPr algn="l">
              <a:lnSpc>
                <a:spcPct val="90000"/>
              </a:lnSpc>
              <a:defRPr sz="3200" b="1">
                <a:solidFill>
                  <a:schemeClr val="bg1"/>
                </a:solidFill>
                <a:latin typeface="Arial" panose="020B0604020202020204" pitchFamily="34" charset="0"/>
                <a:cs typeface="Arial" panose="020B0604020202020204" pitchFamily="34" charset="0"/>
              </a:defRPr>
            </a:lvl1pPr>
          </a:lstStyle>
          <a:p>
            <a:r>
              <a:rPr lang="en-US"/>
              <a:t>Click to Edit Master Title Style </a:t>
            </a:r>
            <a:r>
              <a:rPr lang="de-DE"/>
              <a:t> </a:t>
            </a:r>
          </a:p>
        </p:txBody>
      </p:sp>
      <p:sp>
        <p:nvSpPr>
          <p:cNvPr id="24" name="Segnaposto numero diapositiva 23"/>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
        <p:nvSpPr>
          <p:cNvPr id="4" name="Segnaposto piè di pagina 3"/>
          <p:cNvSpPr>
            <a:spLocks noGrp="1"/>
          </p:cNvSpPr>
          <p:nvPr>
            <p:ph type="ftr" sz="quarter" idx="15"/>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624999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
          <p15:clr>
            <a:srgbClr val="FBAE40"/>
          </p15:clr>
        </p15:guide>
        <p15:guide id="4" pos="6947">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New chapter 2 high image">
    <p:spTree>
      <p:nvGrpSpPr>
        <p:cNvPr id="1" name=""/>
        <p:cNvGrpSpPr/>
        <p:nvPr/>
      </p:nvGrpSpPr>
      <p:grpSpPr>
        <a:xfrm>
          <a:off x="0" y="0"/>
          <a:ext cx="0" cy="0"/>
          <a:chOff x="0" y="0"/>
          <a:chExt cx="0" cy="0"/>
        </a:xfrm>
      </p:grpSpPr>
      <p:sp>
        <p:nvSpPr>
          <p:cNvPr id="13" name="Segnaposto immagine 5"/>
          <p:cNvSpPr>
            <a:spLocks noGrp="1"/>
          </p:cNvSpPr>
          <p:nvPr>
            <p:ph type="pic" sz="quarter" idx="12" hasCustomPrompt="1"/>
          </p:nvPr>
        </p:nvSpPr>
        <p:spPr>
          <a:xfrm>
            <a:off x="0" y="0"/>
            <a:ext cx="12192000" cy="5778500"/>
          </a:xfrm>
        </p:spPr>
        <p:txBody>
          <a:bodyPr/>
          <a:lstStyle>
            <a:lvl1pPr marL="0" marR="0" indent="0" algn="r" defTabSz="914400" rtl="0" eaLnBrk="1" fontAlgn="auto" latinLnBrk="0" hangingPunct="1">
              <a:lnSpc>
                <a:spcPct val="150000"/>
              </a:lnSpc>
              <a:spcBef>
                <a:spcPts val="1000"/>
              </a:spcBef>
              <a:spcAft>
                <a:spcPts val="0"/>
              </a:spcAft>
              <a:buClrTx/>
              <a:buSzTx/>
              <a:buFont typeface="Arial"/>
              <a:buNone/>
              <a:tabLst/>
              <a:defRPr sz="1000"/>
            </a:lvl1pPr>
          </a:lstStyle>
          <a:p>
            <a:r>
              <a:rPr lang="en-US"/>
              <a:t>Click icon to add picture</a:t>
            </a:r>
          </a:p>
          <a:p>
            <a:endParaRPr lang="it-IT"/>
          </a:p>
        </p:txBody>
      </p:sp>
      <p:graphicFrame>
        <p:nvGraphicFramePr>
          <p:cNvPr id="11" name="Objekt 10"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0" name="think-cell Folie" r:id="rId5" imgW="360" imgH="360" progId="TCLayout.ActiveDocument.1">
                  <p:embed/>
                </p:oleObj>
              </mc:Choice>
              <mc:Fallback>
                <p:oleObj name="think-cell Folie" r:id="rId5" imgW="360" imgH="360" progId="TCLayout.ActiveDocument.1">
                  <p:embed/>
                  <p:pic>
                    <p:nvPicPr>
                      <p:cNvPr id="11" name="Objekt 10"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hteck 9"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3200" b="1" i="0" u="none" strike="noStrike" kern="1200" cap="none" spc="0" normalizeH="0" baseline="0" noProof="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sp>
        <p:nvSpPr>
          <p:cNvPr id="3" name="Untertitel 2"/>
          <p:cNvSpPr>
            <a:spLocks noGrp="1"/>
          </p:cNvSpPr>
          <p:nvPr>
            <p:ph type="subTitle" idx="1" hasCustomPrompt="1"/>
          </p:nvPr>
        </p:nvSpPr>
        <p:spPr>
          <a:xfrm>
            <a:off x="914401" y="3496733"/>
            <a:ext cx="4826000" cy="3361267"/>
          </a:xfrm>
          <a:prstGeom prst="rect">
            <a:avLst/>
          </a:prstGeom>
          <a:solidFill>
            <a:srgbClr val="005A64">
              <a:alpha val="90000"/>
            </a:srgbClr>
          </a:solidFill>
        </p:spPr>
        <p:txBody>
          <a:bodyPr lIns="504000" tIns="108000"/>
          <a:lstStyle>
            <a:lvl1pPr marL="0" indent="0" algn="l">
              <a:lnSpc>
                <a:spcPct val="110000"/>
              </a:lnSpc>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err="1"/>
              <a:t>Subtitle</a:t>
            </a:r>
            <a:endParaRPr lang="de-DE"/>
          </a:p>
        </p:txBody>
      </p:sp>
      <p:sp>
        <p:nvSpPr>
          <p:cNvPr id="2" name="Titel 1"/>
          <p:cNvSpPr>
            <a:spLocks noGrp="1"/>
          </p:cNvSpPr>
          <p:nvPr>
            <p:ph type="ctrTitle" hasCustomPrompt="1"/>
          </p:nvPr>
        </p:nvSpPr>
        <p:spPr>
          <a:xfrm>
            <a:off x="914401" y="0"/>
            <a:ext cx="4826000" cy="3499523"/>
          </a:xfrm>
          <a:prstGeom prst="rect">
            <a:avLst/>
          </a:prstGeom>
          <a:solidFill>
            <a:schemeClr val="accent5">
              <a:alpha val="90000"/>
            </a:schemeClr>
          </a:solidFill>
        </p:spPr>
        <p:txBody>
          <a:bodyPr lIns="504000" bIns="108000" anchor="b" anchorCtr="0">
            <a:noAutofit/>
          </a:bodyPr>
          <a:lstStyle>
            <a:lvl1pPr algn="l">
              <a:lnSpc>
                <a:spcPct val="90000"/>
              </a:lnSpc>
              <a:defRPr sz="3200" b="1">
                <a:solidFill>
                  <a:schemeClr val="bg1"/>
                </a:solidFill>
                <a:latin typeface="Arial" panose="020B0604020202020204" pitchFamily="34" charset="0"/>
                <a:cs typeface="Arial" panose="020B0604020202020204" pitchFamily="34" charset="0"/>
              </a:defRPr>
            </a:lvl1pPr>
          </a:lstStyle>
          <a:p>
            <a:r>
              <a:rPr lang="en-US"/>
              <a:t>Click to Edit Master Title Style </a:t>
            </a:r>
            <a:endParaRPr lang="de-DE"/>
          </a:p>
        </p:txBody>
      </p:sp>
      <p:sp>
        <p:nvSpPr>
          <p:cNvPr id="24" name="Segnaposto numero diapositiva 23"/>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
        <p:nvSpPr>
          <p:cNvPr id="4" name="Segnaposto piè di pagina 3"/>
          <p:cNvSpPr>
            <a:spLocks noGrp="1"/>
          </p:cNvSpPr>
          <p:nvPr>
            <p:ph type="ftr" sz="quarter" idx="15"/>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868861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
          <p15:clr>
            <a:srgbClr val="FBAE40"/>
          </p15:clr>
        </p15:guide>
        <p15:guide id="4" pos="694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ontent 1">
    <p:bg>
      <p:bgPr>
        <a:solidFill>
          <a:schemeClr val="bg1"/>
        </a:solidFill>
        <a:effectLst/>
      </p:bgPr>
    </p:bg>
    <p:spTree>
      <p:nvGrpSpPr>
        <p:cNvPr id="1" name=""/>
        <p:cNvGrpSpPr/>
        <p:nvPr/>
      </p:nvGrpSpPr>
      <p:grpSpPr>
        <a:xfrm>
          <a:off x="0" y="0"/>
          <a:ext cx="0" cy="0"/>
          <a:chOff x="0" y="0"/>
          <a:chExt cx="0" cy="0"/>
        </a:xfrm>
      </p:grpSpPr>
      <p:sp>
        <p:nvSpPr>
          <p:cNvPr id="14" name="Segnaposto contenuto 6"/>
          <p:cNvSpPr>
            <a:spLocks noGrp="1"/>
          </p:cNvSpPr>
          <p:nvPr>
            <p:ph sz="quarter" idx="14" hasCustomPrompt="1"/>
          </p:nvPr>
        </p:nvSpPr>
        <p:spPr>
          <a:xfrm>
            <a:off x="518658" y="1333215"/>
            <a:ext cx="11170163" cy="4908667"/>
          </a:xfrm>
          <a:prstGeom prst="rect">
            <a:avLst/>
          </a:prstGeom>
        </p:spPr>
        <p:txBody>
          <a:bodyPr/>
          <a:lstStyle>
            <a:lvl1pPr>
              <a:lnSpc>
                <a:spcPct val="130000"/>
              </a:lnSpc>
              <a:defRPr/>
            </a:lvl1pPr>
            <a:lvl2pPr>
              <a:lnSpc>
                <a:spcPct val="130000"/>
              </a:lnSpc>
              <a:defRPr/>
            </a:lvl2pPr>
            <a:lvl3pPr>
              <a:lnSpc>
                <a:spcPct val="120000"/>
              </a:lnSpc>
              <a:defRPr/>
            </a:lvl3pPr>
            <a:lvl4pPr>
              <a:lnSpc>
                <a:spcPct val="130000"/>
              </a:lnSpc>
              <a:defRPr/>
            </a:lvl4pPr>
            <a:lvl5pPr>
              <a:lnSpc>
                <a:spcPct val="13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28" name="Segnaposto numero diapositiva 27"/>
          <p:cNvSpPr>
            <a:spLocks noGrp="1"/>
          </p:cNvSpPr>
          <p:nvPr>
            <p:ph type="sldNum" sz="quarter" idx="37"/>
          </p:nvPr>
        </p:nvSpPr>
        <p:spPr/>
        <p:txBody>
          <a:bodyPr/>
          <a:lstStyle>
            <a:lvl1pPr>
              <a:defRPr>
                <a:solidFill>
                  <a:srgbClr val="65656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
        <p:nvSpPr>
          <p:cNvPr id="31"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a:solidFill>
                  <a:srgbClr val="3C9673"/>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it-IT"/>
              <a:t>Click to </a:t>
            </a:r>
            <a:r>
              <a:rPr lang="it-IT" err="1"/>
              <a:t>edit</a:t>
            </a:r>
            <a:endParaRPr lang="it-IT"/>
          </a:p>
        </p:txBody>
      </p:sp>
      <p:sp>
        <p:nvSpPr>
          <p:cNvPr id="10" name="Segnaposto testo 7"/>
          <p:cNvSpPr>
            <a:spLocks noGrp="1"/>
          </p:cNvSpPr>
          <p:nvPr>
            <p:ph type="body" sz="quarter" idx="41" hasCustomPrompt="1"/>
          </p:nvPr>
        </p:nvSpPr>
        <p:spPr>
          <a:xfrm>
            <a:off x="2273301" y="6358467"/>
            <a:ext cx="7643596" cy="270934"/>
          </a:xfrm>
        </p:spPr>
        <p:txBody>
          <a:bodyPr tIns="0" bIns="108000" anchor="b" anchorCtr="0"/>
          <a:lstStyle>
            <a:lvl1pPr marL="0" indent="0" algn="ctr">
              <a:lnSpc>
                <a:spcPct val="30000"/>
              </a:lnSpc>
              <a:buNone/>
              <a:defRPr sz="80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656565"/>
              </a:solidFill>
              <a:effectLst/>
              <a:uLnTx/>
              <a:uFillTx/>
              <a:latin typeface="Arial"/>
              <a:ea typeface="+mn-ea"/>
              <a:cs typeface="+mn-cs"/>
            </a:endParaRPr>
          </a:p>
        </p:txBody>
      </p:sp>
    </p:spTree>
    <p:extLst>
      <p:ext uri="{BB962C8B-B14F-4D97-AF65-F5344CB8AC3E}">
        <p14:creationId xmlns:p14="http://schemas.microsoft.com/office/powerpoint/2010/main" val="13764278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ntent 2">
    <p:bg>
      <p:bgPr>
        <a:solidFill>
          <a:schemeClr val="bg1"/>
        </a:solidFill>
        <a:effectLst/>
      </p:bgPr>
    </p:bg>
    <p:spTree>
      <p:nvGrpSpPr>
        <p:cNvPr id="1" name=""/>
        <p:cNvGrpSpPr/>
        <p:nvPr/>
      </p:nvGrpSpPr>
      <p:grpSpPr>
        <a:xfrm>
          <a:off x="0" y="0"/>
          <a:ext cx="0" cy="0"/>
          <a:chOff x="0" y="0"/>
          <a:chExt cx="0" cy="0"/>
        </a:xfrm>
      </p:grpSpPr>
      <p:sp>
        <p:nvSpPr>
          <p:cNvPr id="15" name="Rechteck 3"/>
          <p:cNvSpPr/>
          <p:nvPr userDrawn="1"/>
        </p:nvSpPr>
        <p:spPr>
          <a:xfrm>
            <a:off x="515938" y="750404"/>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Segnaposto testo 5"/>
          <p:cNvSpPr>
            <a:spLocks noGrp="1"/>
          </p:cNvSpPr>
          <p:nvPr>
            <p:ph type="body" sz="quarter" idx="13" hasCustomPrompt="1"/>
          </p:nvPr>
        </p:nvSpPr>
        <p:spPr>
          <a:xfrm>
            <a:off x="518658" y="1333219"/>
            <a:ext cx="11170163" cy="4908663"/>
          </a:xfrm>
          <a:prstGeom prst="rect">
            <a:avLst/>
          </a:prstGeom>
        </p:spPr>
        <p:txBody>
          <a:bodyPr lIns="108000"/>
          <a:lstStyle>
            <a:lvl1pPr marL="0" indent="0">
              <a:lnSpc>
                <a:spcPct val="130000"/>
              </a:lnSpc>
              <a:buNone/>
              <a:defRPr>
                <a:solidFill>
                  <a:srgbClr val="000000"/>
                </a:solidFill>
              </a:defRPr>
            </a:lvl1pPr>
          </a:lstStyle>
          <a:p>
            <a:pPr lvl="0"/>
            <a:r>
              <a:rPr lang="en-US"/>
              <a:t>Edit Master text styles</a:t>
            </a:r>
          </a:p>
        </p:txBody>
      </p:sp>
      <p:sp>
        <p:nvSpPr>
          <p:cNvPr id="21"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22"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a:solidFill>
                  <a:srgbClr val="3C9673"/>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it-IT"/>
              <a:t>Click to </a:t>
            </a:r>
            <a:r>
              <a:rPr lang="it-IT" err="1"/>
              <a:t>edit</a:t>
            </a:r>
            <a:endParaRPr lang="it-IT"/>
          </a:p>
        </p:txBody>
      </p:sp>
      <p:sp>
        <p:nvSpPr>
          <p:cNvPr id="31" name="Segnaposto numero diapositiva 30"/>
          <p:cNvSpPr>
            <a:spLocks noGrp="1"/>
          </p:cNvSpPr>
          <p:nvPr>
            <p:ph type="sldNum" sz="quarter" idx="3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
        <p:nvSpPr>
          <p:cNvPr id="11" name="Segnaposto testo 7"/>
          <p:cNvSpPr>
            <a:spLocks noGrp="1"/>
          </p:cNvSpPr>
          <p:nvPr>
            <p:ph type="body" sz="quarter" idx="41" hasCustomPrompt="1"/>
          </p:nvPr>
        </p:nvSpPr>
        <p:spPr>
          <a:xfrm>
            <a:off x="2273301" y="6358467"/>
            <a:ext cx="7643596" cy="270934"/>
          </a:xfrm>
        </p:spPr>
        <p:txBody>
          <a:bodyPr tIns="0" bIns="108000" anchor="b" anchorCtr="0"/>
          <a:lstStyle>
            <a:lvl1pPr marL="0" indent="0" algn="ctr">
              <a:lnSpc>
                <a:spcPct val="30000"/>
              </a:lnSpc>
              <a:buNone/>
              <a:defRPr sz="80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656565"/>
              </a:solidFill>
              <a:effectLst/>
              <a:uLnTx/>
              <a:uFillTx/>
              <a:latin typeface="Arial"/>
              <a:ea typeface="+mn-ea"/>
              <a:cs typeface="+mn-cs"/>
            </a:endParaRPr>
          </a:p>
        </p:txBody>
      </p:sp>
    </p:spTree>
    <p:extLst>
      <p:ext uri="{BB962C8B-B14F-4D97-AF65-F5344CB8AC3E}">
        <p14:creationId xmlns:p14="http://schemas.microsoft.com/office/powerpoint/2010/main" val="2387887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mparison text">
    <p:spTree>
      <p:nvGrpSpPr>
        <p:cNvPr id="1" name=""/>
        <p:cNvGrpSpPr/>
        <p:nvPr/>
      </p:nvGrpSpPr>
      <p:grpSpPr>
        <a:xfrm>
          <a:off x="0" y="0"/>
          <a:ext cx="0" cy="0"/>
          <a:chOff x="0" y="0"/>
          <a:chExt cx="0" cy="0"/>
        </a:xfrm>
      </p:grpSpPr>
      <p:sp>
        <p:nvSpPr>
          <p:cNvPr id="18"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Segnaposto testo 9"/>
          <p:cNvSpPr>
            <a:spLocks noGrp="1"/>
          </p:cNvSpPr>
          <p:nvPr>
            <p:ph type="body" sz="quarter" idx="12"/>
          </p:nvPr>
        </p:nvSpPr>
        <p:spPr>
          <a:xfrm>
            <a:off x="-13241002" y="1692375"/>
            <a:ext cx="4733925" cy="4848213"/>
          </a:xfrm>
          <a:prstGeom prst="rect">
            <a:avLst/>
          </a:prstGeom>
          <a:ln w="12700" cmpd="sng">
            <a:solidFill>
              <a:schemeClr val="bg1"/>
            </a:solidFill>
            <a:prstDash val="sysDash"/>
          </a:ln>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26" name="Segnaposto testo 5"/>
          <p:cNvSpPr>
            <a:spLocks noGrp="1"/>
          </p:cNvSpPr>
          <p:nvPr>
            <p:ph type="body" sz="quarter" idx="19" hasCustomPrompt="1"/>
          </p:nvPr>
        </p:nvSpPr>
        <p:spPr>
          <a:xfrm>
            <a:off x="526151" y="1721898"/>
            <a:ext cx="5458181" cy="4526501"/>
          </a:xfrm>
          <a:prstGeom prst="rect">
            <a:avLst/>
          </a:prstGeom>
          <a:ln w="12700" cmpd="sng">
            <a:solidFill>
              <a:srgbClr val="AEB7C5"/>
            </a:solidFill>
          </a:ln>
        </p:spPr>
        <p:txBody>
          <a:bodyPr lIns="720000" tIns="720000" rIns="720000" bIns="720000" anchor="ctr" anchorCtr="1"/>
          <a:lstStyle>
            <a:lvl1pPr marL="0" indent="0" algn="ctr">
              <a:lnSpc>
                <a:spcPct val="130000"/>
              </a:lnSpc>
              <a:buNone/>
              <a:defRPr b="0">
                <a:solidFill>
                  <a:srgbClr val="000000"/>
                </a:solidFill>
              </a:defRPr>
            </a:lvl1pPr>
          </a:lstStyle>
          <a:p>
            <a:pPr lvl="0"/>
            <a:r>
              <a:rPr lang="it-IT"/>
              <a:t>Click to </a:t>
            </a:r>
            <a:r>
              <a:rPr lang="it-IT" err="1"/>
              <a:t>edit</a:t>
            </a:r>
            <a:endParaRPr lang="it-IT"/>
          </a:p>
        </p:txBody>
      </p:sp>
      <p:sp>
        <p:nvSpPr>
          <p:cNvPr id="31"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32"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a:solidFill>
                  <a:srgbClr val="3C9673"/>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it-IT"/>
              <a:t>Click to </a:t>
            </a:r>
            <a:r>
              <a:rPr lang="it-IT" err="1"/>
              <a:t>edit</a:t>
            </a:r>
            <a:endParaRPr lang="it-IT"/>
          </a:p>
        </p:txBody>
      </p:sp>
      <p:cxnSp>
        <p:nvCxnSpPr>
          <p:cNvPr id="13" name="Gerader Verbinder 10"/>
          <p:cNvCxnSpPr/>
          <p:nvPr userDrawn="1"/>
        </p:nvCxnSpPr>
        <p:spPr>
          <a:xfrm>
            <a:off x="529464" y="1711325"/>
            <a:ext cx="5438711" cy="0"/>
          </a:xfrm>
          <a:prstGeom prst="line">
            <a:avLst/>
          </a:prstGeom>
          <a:ln w="19050">
            <a:solidFill>
              <a:srgbClr val="3C9673"/>
            </a:solidFill>
          </a:ln>
        </p:spPr>
        <p:style>
          <a:lnRef idx="1">
            <a:schemeClr val="accent1"/>
          </a:lnRef>
          <a:fillRef idx="0">
            <a:schemeClr val="accent1"/>
          </a:fillRef>
          <a:effectRef idx="0">
            <a:schemeClr val="accent1"/>
          </a:effectRef>
          <a:fontRef idx="minor">
            <a:schemeClr val="tx1"/>
          </a:fontRef>
        </p:style>
      </p:cxnSp>
      <p:sp>
        <p:nvSpPr>
          <p:cNvPr id="16" name="Segnaposto testo 4"/>
          <p:cNvSpPr>
            <a:spLocks noGrp="1"/>
          </p:cNvSpPr>
          <p:nvPr>
            <p:ph type="body" sz="quarter" idx="36" hasCustomPrompt="1"/>
          </p:nvPr>
        </p:nvSpPr>
        <p:spPr>
          <a:xfrm>
            <a:off x="533400" y="1333500"/>
            <a:ext cx="5448300" cy="345889"/>
          </a:xfrm>
          <a:prstGeom prst="rect">
            <a:avLst/>
          </a:prstGeom>
        </p:spPr>
        <p:txBody>
          <a:bodyPr lIns="108000" anchor="b" anchorCtr="0"/>
          <a:lstStyle>
            <a:lvl1pPr marL="0" indent="0">
              <a:buNone/>
              <a:defRPr sz="1800" b="1">
                <a:solidFill>
                  <a:schemeClr val="accent5"/>
                </a:solidFill>
              </a:defRPr>
            </a:lvl1pPr>
          </a:lstStyle>
          <a:p>
            <a:pPr lvl="0"/>
            <a:r>
              <a:rPr lang="it-IT"/>
              <a:t>Title</a:t>
            </a:r>
          </a:p>
        </p:txBody>
      </p:sp>
      <p:sp>
        <p:nvSpPr>
          <p:cNvPr id="37" name="Segnaposto testo 5"/>
          <p:cNvSpPr>
            <a:spLocks noGrp="1"/>
          </p:cNvSpPr>
          <p:nvPr>
            <p:ph type="body" sz="quarter" idx="37" hasCustomPrompt="1"/>
          </p:nvPr>
        </p:nvSpPr>
        <p:spPr>
          <a:xfrm>
            <a:off x="6241151" y="1721898"/>
            <a:ext cx="5458181" cy="4526501"/>
          </a:xfrm>
          <a:prstGeom prst="rect">
            <a:avLst/>
          </a:prstGeom>
          <a:ln w="12700" cmpd="sng">
            <a:solidFill>
              <a:srgbClr val="AEB7C5"/>
            </a:solidFill>
          </a:ln>
        </p:spPr>
        <p:txBody>
          <a:bodyPr lIns="720000" tIns="720000" rIns="720000" bIns="720000" anchor="ctr" anchorCtr="1"/>
          <a:lstStyle>
            <a:lvl1pPr marL="0" indent="0" algn="ctr">
              <a:lnSpc>
                <a:spcPct val="130000"/>
              </a:lnSpc>
              <a:buNone/>
              <a:defRPr b="0">
                <a:solidFill>
                  <a:srgbClr val="000000"/>
                </a:solidFill>
              </a:defRPr>
            </a:lvl1pPr>
          </a:lstStyle>
          <a:p>
            <a:pPr lvl="0"/>
            <a:r>
              <a:rPr lang="it-IT"/>
              <a:t>Click to </a:t>
            </a:r>
            <a:r>
              <a:rPr lang="it-IT" err="1"/>
              <a:t>edit</a:t>
            </a:r>
            <a:endParaRPr lang="it-IT"/>
          </a:p>
        </p:txBody>
      </p:sp>
      <p:cxnSp>
        <p:nvCxnSpPr>
          <p:cNvPr id="38" name="Gerader Verbinder 10"/>
          <p:cNvCxnSpPr/>
          <p:nvPr userDrawn="1"/>
        </p:nvCxnSpPr>
        <p:spPr>
          <a:xfrm>
            <a:off x="6244464" y="1711325"/>
            <a:ext cx="5438711" cy="0"/>
          </a:xfrm>
          <a:prstGeom prst="line">
            <a:avLst/>
          </a:prstGeom>
          <a:ln w="19050">
            <a:solidFill>
              <a:srgbClr val="3C9673"/>
            </a:solidFill>
          </a:ln>
        </p:spPr>
        <p:style>
          <a:lnRef idx="1">
            <a:schemeClr val="accent1"/>
          </a:lnRef>
          <a:fillRef idx="0">
            <a:schemeClr val="accent1"/>
          </a:fillRef>
          <a:effectRef idx="0">
            <a:schemeClr val="accent1"/>
          </a:effectRef>
          <a:fontRef idx="minor">
            <a:schemeClr val="tx1"/>
          </a:fontRef>
        </p:style>
      </p:cxnSp>
      <p:sp>
        <p:nvSpPr>
          <p:cNvPr id="41" name="Segnaposto testo 4"/>
          <p:cNvSpPr>
            <a:spLocks noGrp="1"/>
          </p:cNvSpPr>
          <p:nvPr>
            <p:ph type="body" sz="quarter" idx="38" hasCustomPrompt="1"/>
          </p:nvPr>
        </p:nvSpPr>
        <p:spPr>
          <a:xfrm>
            <a:off x="6248400" y="1333500"/>
            <a:ext cx="5448300" cy="345889"/>
          </a:xfrm>
          <a:prstGeom prst="rect">
            <a:avLst/>
          </a:prstGeom>
        </p:spPr>
        <p:txBody>
          <a:bodyPr lIns="108000" anchor="b" anchorCtr="0"/>
          <a:lstStyle>
            <a:lvl1pPr marL="0" indent="0">
              <a:buNone/>
              <a:defRPr sz="1800" b="1">
                <a:solidFill>
                  <a:schemeClr val="accent5"/>
                </a:solidFill>
              </a:defRPr>
            </a:lvl1pPr>
          </a:lstStyle>
          <a:p>
            <a:pPr lvl="0"/>
            <a:r>
              <a:rPr lang="it-IT"/>
              <a:t>Title</a:t>
            </a:r>
          </a:p>
        </p:txBody>
      </p:sp>
      <p:sp>
        <p:nvSpPr>
          <p:cNvPr id="5" name="Segnaposto numero diapositiva 4"/>
          <p:cNvSpPr>
            <a:spLocks noGrp="1"/>
          </p:cNvSpPr>
          <p:nvPr>
            <p:ph type="sldNum" sz="quarter" idx="40"/>
          </p:nvPr>
        </p:nvSpPr>
        <p:spPr/>
        <p:txBody>
          <a:bodyPr/>
          <a:lstStyle>
            <a:lvl1pPr>
              <a:defRPr>
                <a:solidFill>
                  <a:srgbClr val="65656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
        <p:nvSpPr>
          <p:cNvPr id="19" name="Segnaposto testo 7"/>
          <p:cNvSpPr>
            <a:spLocks noGrp="1"/>
          </p:cNvSpPr>
          <p:nvPr>
            <p:ph type="body" sz="quarter" idx="41" hasCustomPrompt="1"/>
          </p:nvPr>
        </p:nvSpPr>
        <p:spPr>
          <a:xfrm>
            <a:off x="2273301" y="6358467"/>
            <a:ext cx="7643596" cy="270934"/>
          </a:xfrm>
        </p:spPr>
        <p:txBody>
          <a:bodyPr tIns="0" bIns="108000" anchor="b" anchorCtr="0"/>
          <a:lstStyle>
            <a:lvl1pPr marL="0" indent="0" algn="ctr">
              <a:lnSpc>
                <a:spcPct val="30000"/>
              </a:lnSpc>
              <a:buNone/>
              <a:defRPr sz="80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656565"/>
              </a:solidFill>
              <a:effectLst/>
              <a:uLnTx/>
              <a:uFillTx/>
              <a:latin typeface="Arial"/>
              <a:ea typeface="+mn-ea"/>
              <a:cs typeface="+mn-cs"/>
            </a:endParaRPr>
          </a:p>
        </p:txBody>
      </p:sp>
    </p:spTree>
    <p:extLst>
      <p:ext uri="{BB962C8B-B14F-4D97-AF65-F5344CB8AC3E}">
        <p14:creationId xmlns:p14="http://schemas.microsoft.com/office/powerpoint/2010/main" val="32235810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omparison image">
    <p:spTree>
      <p:nvGrpSpPr>
        <p:cNvPr id="1" name=""/>
        <p:cNvGrpSpPr/>
        <p:nvPr/>
      </p:nvGrpSpPr>
      <p:grpSpPr>
        <a:xfrm>
          <a:off x="0" y="0"/>
          <a:ext cx="0" cy="0"/>
          <a:chOff x="0" y="0"/>
          <a:chExt cx="0" cy="0"/>
        </a:xfrm>
      </p:grpSpPr>
      <p:sp>
        <p:nvSpPr>
          <p:cNvPr id="10" name="Segnaposto testo 9"/>
          <p:cNvSpPr>
            <a:spLocks noGrp="1"/>
          </p:cNvSpPr>
          <p:nvPr>
            <p:ph type="body" sz="quarter" idx="12"/>
          </p:nvPr>
        </p:nvSpPr>
        <p:spPr>
          <a:xfrm>
            <a:off x="-13241002" y="1692375"/>
            <a:ext cx="4733925" cy="4848213"/>
          </a:xfrm>
          <a:prstGeom prst="rect">
            <a:avLst/>
          </a:prstGeom>
          <a:ln w="12700" cmpd="sng">
            <a:solidFill>
              <a:schemeClr val="bg1"/>
            </a:solidFill>
            <a:prstDash val="sysDash"/>
          </a:ln>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12"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25"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baseline="0">
                <a:solidFill>
                  <a:schemeClr val="accent1"/>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en-US"/>
              <a:t>Click to edit</a:t>
            </a:r>
          </a:p>
        </p:txBody>
      </p:sp>
      <p:cxnSp>
        <p:nvCxnSpPr>
          <p:cNvPr id="29" name="Gerader Verbinder 10"/>
          <p:cNvCxnSpPr/>
          <p:nvPr userDrawn="1"/>
        </p:nvCxnSpPr>
        <p:spPr>
          <a:xfrm>
            <a:off x="529464" y="1711325"/>
            <a:ext cx="5438711" cy="0"/>
          </a:xfrm>
          <a:prstGeom prst="line">
            <a:avLst/>
          </a:prstGeom>
          <a:ln w="19050">
            <a:solidFill>
              <a:srgbClr val="3C9673"/>
            </a:solidFill>
          </a:ln>
        </p:spPr>
        <p:style>
          <a:lnRef idx="1">
            <a:schemeClr val="accent1"/>
          </a:lnRef>
          <a:fillRef idx="0">
            <a:schemeClr val="accent1"/>
          </a:fillRef>
          <a:effectRef idx="0">
            <a:schemeClr val="accent1"/>
          </a:effectRef>
          <a:fontRef idx="minor">
            <a:schemeClr val="tx1"/>
          </a:fontRef>
        </p:style>
      </p:cxnSp>
      <p:sp>
        <p:nvSpPr>
          <p:cNvPr id="30" name="Segnaposto testo 4"/>
          <p:cNvSpPr>
            <a:spLocks noGrp="1"/>
          </p:cNvSpPr>
          <p:nvPr>
            <p:ph type="body" sz="quarter" idx="36" hasCustomPrompt="1"/>
          </p:nvPr>
        </p:nvSpPr>
        <p:spPr>
          <a:xfrm>
            <a:off x="533400" y="1333500"/>
            <a:ext cx="5448300" cy="345889"/>
          </a:xfrm>
          <a:prstGeom prst="rect">
            <a:avLst/>
          </a:prstGeom>
        </p:spPr>
        <p:txBody>
          <a:bodyPr lIns="108000" anchor="b" anchorCtr="0"/>
          <a:lstStyle>
            <a:lvl1pPr marL="0" indent="0">
              <a:buNone/>
              <a:defRPr sz="1800" b="1">
                <a:solidFill>
                  <a:schemeClr val="accent5"/>
                </a:solidFill>
              </a:defRPr>
            </a:lvl1pPr>
          </a:lstStyle>
          <a:p>
            <a:pPr lvl="0"/>
            <a:r>
              <a:rPr lang="it-IT"/>
              <a:t>Title</a:t>
            </a:r>
          </a:p>
        </p:txBody>
      </p:sp>
      <p:cxnSp>
        <p:nvCxnSpPr>
          <p:cNvPr id="31" name="Gerader Verbinder 10"/>
          <p:cNvCxnSpPr/>
          <p:nvPr userDrawn="1"/>
        </p:nvCxnSpPr>
        <p:spPr>
          <a:xfrm>
            <a:off x="6244464" y="1711325"/>
            <a:ext cx="5438711" cy="0"/>
          </a:xfrm>
          <a:prstGeom prst="line">
            <a:avLst/>
          </a:prstGeom>
          <a:ln w="19050">
            <a:solidFill>
              <a:srgbClr val="3C9673"/>
            </a:solidFill>
          </a:ln>
        </p:spPr>
        <p:style>
          <a:lnRef idx="1">
            <a:schemeClr val="accent1"/>
          </a:lnRef>
          <a:fillRef idx="0">
            <a:schemeClr val="accent1"/>
          </a:fillRef>
          <a:effectRef idx="0">
            <a:schemeClr val="accent1"/>
          </a:effectRef>
          <a:fontRef idx="minor">
            <a:schemeClr val="tx1"/>
          </a:fontRef>
        </p:style>
      </p:cxnSp>
      <p:sp>
        <p:nvSpPr>
          <p:cNvPr id="32" name="Segnaposto testo 4"/>
          <p:cNvSpPr>
            <a:spLocks noGrp="1"/>
          </p:cNvSpPr>
          <p:nvPr>
            <p:ph type="body" sz="quarter" idx="38" hasCustomPrompt="1"/>
          </p:nvPr>
        </p:nvSpPr>
        <p:spPr>
          <a:xfrm>
            <a:off x="6248400" y="1333500"/>
            <a:ext cx="5448300" cy="345889"/>
          </a:xfrm>
          <a:prstGeom prst="rect">
            <a:avLst/>
          </a:prstGeom>
        </p:spPr>
        <p:txBody>
          <a:bodyPr lIns="108000" anchor="b" anchorCtr="0"/>
          <a:lstStyle>
            <a:lvl1pPr marL="0" indent="0">
              <a:buNone/>
              <a:defRPr sz="1800" b="1">
                <a:solidFill>
                  <a:schemeClr val="accent5"/>
                </a:solidFill>
              </a:defRPr>
            </a:lvl1pPr>
          </a:lstStyle>
          <a:p>
            <a:pPr lvl="0"/>
            <a:r>
              <a:rPr lang="it-IT"/>
              <a:t>Title</a:t>
            </a:r>
          </a:p>
        </p:txBody>
      </p:sp>
      <p:sp>
        <p:nvSpPr>
          <p:cNvPr id="36" name="Segnaposto immagine 11"/>
          <p:cNvSpPr>
            <a:spLocks noGrp="1"/>
          </p:cNvSpPr>
          <p:nvPr>
            <p:ph type="pic" sz="quarter" idx="14" hasCustomPrompt="1"/>
          </p:nvPr>
        </p:nvSpPr>
        <p:spPr>
          <a:xfrm>
            <a:off x="533401" y="1752600"/>
            <a:ext cx="5440168" cy="4495800"/>
          </a:xfrm>
          <a:prstGeom prst="rect">
            <a:avLst/>
          </a:prstGeom>
          <a:solidFill>
            <a:schemeClr val="accent1"/>
          </a:solidFill>
          <a:ln w="12700" cmpd="sng">
            <a:noFill/>
            <a:prstDash val="solid"/>
          </a:ln>
        </p:spPr>
        <p:txBody>
          <a:bodyPr/>
          <a:lstStyle>
            <a:lvl1pPr marL="0" indent="0">
              <a:buNone/>
              <a:defRPr sz="1200">
                <a:solidFill>
                  <a:srgbClr val="FFFFFF"/>
                </a:solidFill>
              </a:defRPr>
            </a:lvl1pPr>
          </a:lstStyle>
          <a:p>
            <a:r>
              <a:rPr lang="en-US"/>
              <a:t>Click icon to add picture </a:t>
            </a:r>
          </a:p>
        </p:txBody>
      </p:sp>
      <p:sp>
        <p:nvSpPr>
          <p:cNvPr id="37" name="Segnaposto immagine 11"/>
          <p:cNvSpPr>
            <a:spLocks noGrp="1"/>
          </p:cNvSpPr>
          <p:nvPr>
            <p:ph type="pic" sz="quarter" idx="39" hasCustomPrompt="1"/>
          </p:nvPr>
        </p:nvSpPr>
        <p:spPr>
          <a:xfrm>
            <a:off x="6244168" y="1752600"/>
            <a:ext cx="5440168" cy="4495800"/>
          </a:xfrm>
          <a:prstGeom prst="rect">
            <a:avLst/>
          </a:prstGeom>
          <a:solidFill>
            <a:schemeClr val="accent1"/>
          </a:solidFill>
          <a:ln w="12700" cmpd="sng">
            <a:noFill/>
            <a:prstDash val="solid"/>
          </a:ln>
        </p:spPr>
        <p:txBody>
          <a:bodyPr/>
          <a:lstStyle>
            <a:lvl1pPr marL="0" indent="0">
              <a:buNone/>
              <a:defRPr sz="1200">
                <a:solidFill>
                  <a:srgbClr val="FFFFFF"/>
                </a:solidFill>
              </a:defRPr>
            </a:lvl1pPr>
          </a:lstStyle>
          <a:p>
            <a:r>
              <a:rPr lang="en-US"/>
              <a:t>Click icon to add picture </a:t>
            </a:r>
          </a:p>
        </p:txBody>
      </p:sp>
      <p:sp>
        <p:nvSpPr>
          <p:cNvPr id="7" name="Segnaposto numero diapositiva 6"/>
          <p:cNvSpPr>
            <a:spLocks noGrp="1"/>
          </p:cNvSpPr>
          <p:nvPr>
            <p:ph type="sldNum" sz="quarter" idx="41"/>
          </p:nvPr>
        </p:nvSpPr>
        <p:spPr/>
        <p:txBody>
          <a:bodyPr/>
          <a:lstStyle>
            <a:lvl1pPr>
              <a:defRPr>
                <a:solidFill>
                  <a:srgbClr val="65656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
        <p:nvSpPr>
          <p:cNvPr id="16" name="Segnaposto testo 7"/>
          <p:cNvSpPr>
            <a:spLocks noGrp="1"/>
          </p:cNvSpPr>
          <p:nvPr>
            <p:ph type="body" sz="quarter" idx="42" hasCustomPrompt="1"/>
          </p:nvPr>
        </p:nvSpPr>
        <p:spPr>
          <a:xfrm>
            <a:off x="2273301" y="6358467"/>
            <a:ext cx="7643596" cy="270934"/>
          </a:xfrm>
        </p:spPr>
        <p:txBody>
          <a:bodyPr tIns="0" bIns="108000" anchor="b" anchorCtr="0"/>
          <a:lstStyle>
            <a:lvl1pPr marL="0" indent="0" algn="ctr">
              <a:lnSpc>
                <a:spcPct val="30000"/>
              </a:lnSpc>
              <a:buNone/>
              <a:defRPr sz="80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656565"/>
              </a:solidFill>
              <a:effectLst/>
              <a:uLnTx/>
              <a:uFillTx/>
              <a:latin typeface="Arial"/>
              <a:ea typeface="+mn-ea"/>
              <a:cs typeface="+mn-cs"/>
            </a:endParaRPr>
          </a:p>
        </p:txBody>
      </p:sp>
    </p:spTree>
    <p:extLst>
      <p:ext uri="{BB962C8B-B14F-4D97-AF65-F5344CB8AC3E}">
        <p14:creationId xmlns:p14="http://schemas.microsoft.com/office/powerpoint/2010/main" val="28442544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omparison content">
    <p:spTree>
      <p:nvGrpSpPr>
        <p:cNvPr id="1" name=""/>
        <p:cNvGrpSpPr/>
        <p:nvPr/>
      </p:nvGrpSpPr>
      <p:grpSpPr>
        <a:xfrm>
          <a:off x="0" y="0"/>
          <a:ext cx="0" cy="0"/>
          <a:chOff x="0" y="0"/>
          <a:chExt cx="0" cy="0"/>
        </a:xfrm>
      </p:grpSpPr>
      <p:sp>
        <p:nvSpPr>
          <p:cNvPr id="10" name="Segnaposto testo 9"/>
          <p:cNvSpPr>
            <a:spLocks noGrp="1"/>
          </p:cNvSpPr>
          <p:nvPr>
            <p:ph type="body" sz="quarter" idx="12"/>
          </p:nvPr>
        </p:nvSpPr>
        <p:spPr>
          <a:xfrm>
            <a:off x="-13241002" y="1692375"/>
            <a:ext cx="4733925" cy="4848213"/>
          </a:xfrm>
          <a:prstGeom prst="rect">
            <a:avLst/>
          </a:prstGeom>
          <a:ln w="12700" cmpd="sng">
            <a:solidFill>
              <a:schemeClr val="bg1"/>
            </a:solidFill>
            <a:prstDash val="sysDash"/>
          </a:ln>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12"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25"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a:solidFill>
                  <a:schemeClr val="accent1"/>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en-US"/>
              <a:t>Click to edit</a:t>
            </a:r>
          </a:p>
        </p:txBody>
      </p:sp>
      <p:cxnSp>
        <p:nvCxnSpPr>
          <p:cNvPr id="29" name="Gerader Verbinder 10"/>
          <p:cNvCxnSpPr/>
          <p:nvPr userDrawn="1"/>
        </p:nvCxnSpPr>
        <p:spPr>
          <a:xfrm>
            <a:off x="529464" y="1711325"/>
            <a:ext cx="5438711" cy="0"/>
          </a:xfrm>
          <a:prstGeom prst="line">
            <a:avLst/>
          </a:prstGeom>
          <a:ln w="19050">
            <a:solidFill>
              <a:srgbClr val="3C9673"/>
            </a:solidFill>
          </a:ln>
        </p:spPr>
        <p:style>
          <a:lnRef idx="1">
            <a:schemeClr val="accent1"/>
          </a:lnRef>
          <a:fillRef idx="0">
            <a:schemeClr val="accent1"/>
          </a:fillRef>
          <a:effectRef idx="0">
            <a:schemeClr val="accent1"/>
          </a:effectRef>
          <a:fontRef idx="minor">
            <a:schemeClr val="tx1"/>
          </a:fontRef>
        </p:style>
      </p:cxnSp>
      <p:sp>
        <p:nvSpPr>
          <p:cNvPr id="30" name="Segnaposto testo 4"/>
          <p:cNvSpPr>
            <a:spLocks noGrp="1"/>
          </p:cNvSpPr>
          <p:nvPr>
            <p:ph type="body" sz="quarter" idx="36" hasCustomPrompt="1"/>
          </p:nvPr>
        </p:nvSpPr>
        <p:spPr>
          <a:xfrm>
            <a:off x="533400" y="1333500"/>
            <a:ext cx="5448300" cy="345889"/>
          </a:xfrm>
          <a:prstGeom prst="rect">
            <a:avLst/>
          </a:prstGeom>
        </p:spPr>
        <p:txBody>
          <a:bodyPr lIns="108000" anchor="b" anchorCtr="0"/>
          <a:lstStyle>
            <a:lvl1pPr marL="0" indent="0">
              <a:buNone/>
              <a:defRPr sz="1800" b="1">
                <a:solidFill>
                  <a:schemeClr val="accent5"/>
                </a:solidFill>
              </a:defRPr>
            </a:lvl1pPr>
          </a:lstStyle>
          <a:p>
            <a:pPr lvl="0"/>
            <a:r>
              <a:rPr lang="it-IT"/>
              <a:t>Title</a:t>
            </a:r>
          </a:p>
        </p:txBody>
      </p:sp>
      <p:cxnSp>
        <p:nvCxnSpPr>
          <p:cNvPr id="31" name="Gerader Verbinder 10"/>
          <p:cNvCxnSpPr/>
          <p:nvPr userDrawn="1"/>
        </p:nvCxnSpPr>
        <p:spPr>
          <a:xfrm>
            <a:off x="6244464" y="1711325"/>
            <a:ext cx="5438711" cy="0"/>
          </a:xfrm>
          <a:prstGeom prst="line">
            <a:avLst/>
          </a:prstGeom>
          <a:ln w="19050">
            <a:solidFill>
              <a:srgbClr val="3C9673"/>
            </a:solidFill>
          </a:ln>
        </p:spPr>
        <p:style>
          <a:lnRef idx="1">
            <a:schemeClr val="accent1"/>
          </a:lnRef>
          <a:fillRef idx="0">
            <a:schemeClr val="accent1"/>
          </a:fillRef>
          <a:effectRef idx="0">
            <a:schemeClr val="accent1"/>
          </a:effectRef>
          <a:fontRef idx="minor">
            <a:schemeClr val="tx1"/>
          </a:fontRef>
        </p:style>
      </p:cxnSp>
      <p:sp>
        <p:nvSpPr>
          <p:cNvPr id="32" name="Segnaposto testo 4"/>
          <p:cNvSpPr>
            <a:spLocks noGrp="1"/>
          </p:cNvSpPr>
          <p:nvPr>
            <p:ph type="body" sz="quarter" idx="38" hasCustomPrompt="1"/>
          </p:nvPr>
        </p:nvSpPr>
        <p:spPr>
          <a:xfrm>
            <a:off x="6248400" y="1333500"/>
            <a:ext cx="5448300" cy="345889"/>
          </a:xfrm>
          <a:prstGeom prst="rect">
            <a:avLst/>
          </a:prstGeom>
        </p:spPr>
        <p:txBody>
          <a:bodyPr lIns="108000" anchor="b" anchorCtr="0"/>
          <a:lstStyle>
            <a:lvl1pPr marL="0" indent="0">
              <a:buNone/>
              <a:defRPr sz="1800" b="1">
                <a:solidFill>
                  <a:schemeClr val="accent5"/>
                </a:solidFill>
              </a:defRPr>
            </a:lvl1pPr>
          </a:lstStyle>
          <a:p>
            <a:pPr lvl="0"/>
            <a:r>
              <a:rPr lang="it-IT"/>
              <a:t>Title</a:t>
            </a:r>
          </a:p>
        </p:txBody>
      </p:sp>
      <p:sp>
        <p:nvSpPr>
          <p:cNvPr id="24" name="Segnaposto contenuto 8"/>
          <p:cNvSpPr>
            <a:spLocks noGrp="1"/>
          </p:cNvSpPr>
          <p:nvPr>
            <p:ph sz="quarter" idx="40" hasCustomPrompt="1"/>
          </p:nvPr>
        </p:nvSpPr>
        <p:spPr>
          <a:xfrm>
            <a:off x="520700" y="1765300"/>
            <a:ext cx="5448300" cy="4483100"/>
          </a:xfrm>
        </p:spPr>
        <p:txBody>
          <a:bodyPr/>
          <a:lstStyle>
            <a:lvl2pPr>
              <a:defRPr>
                <a:solidFill>
                  <a:srgbClr val="656565"/>
                </a:solidFill>
              </a:defRPr>
            </a:lvl2pPr>
            <a:lvl4pPr marL="1371600" indent="0">
              <a:buNone/>
              <a:defRPr/>
            </a:lvl4pPr>
          </a:lstStyle>
          <a:p>
            <a:pPr lvl="0"/>
            <a:r>
              <a:rPr lang="en-US"/>
              <a:t>Edit Master text styles</a:t>
            </a:r>
          </a:p>
          <a:p>
            <a:pPr lvl="1"/>
            <a:r>
              <a:rPr lang="en-US"/>
              <a:t>Second level</a:t>
            </a:r>
          </a:p>
          <a:p>
            <a:pPr lvl="2"/>
            <a:r>
              <a:rPr lang="en-US"/>
              <a:t>Third level</a:t>
            </a:r>
          </a:p>
          <a:p>
            <a:pPr lvl="3"/>
            <a:endParaRPr lang="it-IT"/>
          </a:p>
        </p:txBody>
      </p:sp>
      <p:sp>
        <p:nvSpPr>
          <p:cNvPr id="26" name="Segnaposto contenuto 8"/>
          <p:cNvSpPr>
            <a:spLocks noGrp="1"/>
          </p:cNvSpPr>
          <p:nvPr>
            <p:ph sz="quarter" idx="41" hasCustomPrompt="1"/>
          </p:nvPr>
        </p:nvSpPr>
        <p:spPr>
          <a:xfrm>
            <a:off x="6248400" y="1765300"/>
            <a:ext cx="5448300" cy="4483100"/>
          </a:xfrm>
        </p:spPr>
        <p:txBody>
          <a:bodyPr/>
          <a:lstStyle>
            <a:lvl4pPr marL="1371600" indent="0">
              <a:buNone/>
              <a:defRPr/>
            </a:lvl4pPr>
          </a:lstStyle>
          <a:p>
            <a:pPr lvl="0"/>
            <a:r>
              <a:rPr lang="en-US"/>
              <a:t>Edit Master text styles</a:t>
            </a:r>
          </a:p>
          <a:p>
            <a:pPr lvl="1"/>
            <a:r>
              <a:rPr lang="en-US"/>
              <a:t>Second level</a:t>
            </a:r>
          </a:p>
          <a:p>
            <a:pPr lvl="2"/>
            <a:r>
              <a:rPr lang="en-US"/>
              <a:t>Third level</a:t>
            </a:r>
          </a:p>
          <a:p>
            <a:pPr lvl="3"/>
            <a:endParaRPr lang="it-IT"/>
          </a:p>
        </p:txBody>
      </p:sp>
      <p:sp>
        <p:nvSpPr>
          <p:cNvPr id="13" name="Segnaposto numero diapositiva 12"/>
          <p:cNvSpPr>
            <a:spLocks noGrp="1"/>
          </p:cNvSpPr>
          <p:nvPr>
            <p:ph type="sldNum" sz="quarter" idx="43"/>
          </p:nvPr>
        </p:nvSpPr>
        <p:spPr/>
        <p:txBody>
          <a:bodyPr/>
          <a:lstStyle>
            <a:lvl1pPr>
              <a:defRPr>
                <a:solidFill>
                  <a:srgbClr val="65656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
        <p:nvSpPr>
          <p:cNvPr id="16" name="Segnaposto testo 7"/>
          <p:cNvSpPr>
            <a:spLocks noGrp="1"/>
          </p:cNvSpPr>
          <p:nvPr>
            <p:ph type="body" sz="quarter" idx="44" hasCustomPrompt="1"/>
          </p:nvPr>
        </p:nvSpPr>
        <p:spPr>
          <a:xfrm>
            <a:off x="2273301" y="6358467"/>
            <a:ext cx="7643596" cy="270934"/>
          </a:xfrm>
        </p:spPr>
        <p:txBody>
          <a:bodyPr tIns="0" bIns="108000" anchor="b" anchorCtr="0"/>
          <a:lstStyle>
            <a:lvl1pPr marL="0" indent="0" algn="ctr">
              <a:lnSpc>
                <a:spcPct val="30000"/>
              </a:lnSpc>
              <a:buNone/>
              <a:defRPr sz="800">
                <a:solidFill>
                  <a:srgbClr val="656565"/>
                </a:solidFill>
              </a:defRPr>
            </a:lvl1pPr>
          </a:lstStyle>
          <a:p>
            <a:pPr lvl="0"/>
            <a:r>
              <a:rPr lang="it-IT"/>
              <a:t>Click to </a:t>
            </a:r>
            <a:r>
              <a:rPr lang="it-IT" err="1"/>
              <a:t>edit</a:t>
            </a:r>
            <a:endParaRPr lang="it-IT"/>
          </a:p>
        </p:txBody>
      </p:sp>
      <p:sp>
        <p:nvSpPr>
          <p:cNvPr id="2" name="Segnaposto piè di pagina 1"/>
          <p:cNvSpPr>
            <a:spLocks noGrp="1"/>
          </p:cNvSpPr>
          <p:nvPr>
            <p:ph type="ftr" sz="quarter" idx="4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656565"/>
              </a:solidFill>
              <a:effectLst/>
              <a:uLnTx/>
              <a:uFillTx/>
              <a:latin typeface="Arial"/>
              <a:ea typeface="+mn-ea"/>
              <a:cs typeface="+mn-cs"/>
            </a:endParaRPr>
          </a:p>
        </p:txBody>
      </p:sp>
    </p:spTree>
    <p:extLst>
      <p:ext uri="{BB962C8B-B14F-4D97-AF65-F5344CB8AC3E}">
        <p14:creationId xmlns:p14="http://schemas.microsoft.com/office/powerpoint/2010/main" val="3511418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Fullscreen video">
    <p:spTree>
      <p:nvGrpSpPr>
        <p:cNvPr id="1" name=""/>
        <p:cNvGrpSpPr/>
        <p:nvPr/>
      </p:nvGrpSpPr>
      <p:grpSpPr>
        <a:xfrm>
          <a:off x="0" y="0"/>
          <a:ext cx="0" cy="0"/>
          <a:chOff x="0" y="0"/>
          <a:chExt cx="0" cy="0"/>
        </a:xfrm>
      </p:grpSpPr>
      <p:sp>
        <p:nvSpPr>
          <p:cNvPr id="6" name="Segnaposto risorsa multimediale 5"/>
          <p:cNvSpPr>
            <a:spLocks noGrp="1"/>
          </p:cNvSpPr>
          <p:nvPr>
            <p:ph type="media" sz="quarter" idx="12" hasCustomPrompt="1"/>
          </p:nvPr>
        </p:nvSpPr>
        <p:spPr>
          <a:xfrm>
            <a:off x="0" y="0"/>
            <a:ext cx="12192000" cy="6858000"/>
          </a:xfrm>
          <a:prstGeom prst="rect">
            <a:avLst/>
          </a:prstGeom>
        </p:spPr>
        <p:txBody>
          <a:bodyPr/>
          <a:lstStyle>
            <a:lvl1pPr marL="0" indent="0">
              <a:buNone/>
              <a:defRPr sz="1600">
                <a:solidFill>
                  <a:srgbClr val="FFFFFF"/>
                </a:solidFill>
                <a:latin typeface="Arial"/>
                <a:cs typeface="Arial"/>
              </a:defRPr>
            </a:lvl1pPr>
          </a:lstStyle>
          <a:p>
            <a:r>
              <a:rPr lang="it-IT" sz="2600" b="0" i="0">
                <a:solidFill>
                  <a:srgbClr val="000000"/>
                </a:solidFill>
                <a:latin typeface="Lucida Grande"/>
                <a:ea typeface="Lucida Grande"/>
                <a:cs typeface="Lucida Grande"/>
              </a:rPr>
              <a:t>Video</a:t>
            </a:r>
            <a:endParaRPr lang="it-IT"/>
          </a:p>
        </p:txBody>
      </p:sp>
      <p:sp>
        <p:nvSpPr>
          <p:cNvPr id="2" name="Segnaposto piè di pagina 1"/>
          <p:cNvSpPr>
            <a:spLocks noGrp="1"/>
          </p:cNvSpPr>
          <p:nvPr>
            <p:ph type="ftr" sz="quarter" idx="13"/>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FFFFFF"/>
              </a:solidFill>
              <a:effectLst/>
              <a:uLnTx/>
              <a:uFillTx/>
              <a:latin typeface="Arial"/>
              <a:ea typeface="+mn-ea"/>
              <a:cs typeface="+mn-cs"/>
            </a:endParaRPr>
          </a:p>
        </p:txBody>
      </p:sp>
      <p:sp>
        <p:nvSpPr>
          <p:cNvPr id="3" name="Segnaposto numero diapositiva 2"/>
          <p:cNvSpPr>
            <a:spLocks noGrp="1"/>
          </p:cNvSpPr>
          <p:nvPr>
            <p:ph type="sldNum" sz="quarter" idx="14"/>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it-IT" sz="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3065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1"/>
      </p:bgRef>
    </p:bg>
    <p:spTree>
      <p:nvGrpSpPr>
        <p:cNvPr id="1" name=""/>
        <p:cNvGrpSpPr/>
        <p:nvPr/>
      </p:nvGrpSpPr>
      <p:grpSpPr>
        <a:xfrm>
          <a:off x="0" y="0"/>
          <a:ext cx="0" cy="0"/>
          <a:chOff x="0" y="0"/>
          <a:chExt cx="0" cy="0"/>
        </a:xfrm>
      </p:grpSpPr>
      <p:pic>
        <p:nvPicPr>
          <p:cNvPr id="8" name="Picture 7" descr="A picture containing vector graphics&#10;&#10;Description automatically generated">
            <a:extLst>
              <a:ext uri="{FF2B5EF4-FFF2-40B4-BE49-F238E27FC236}">
                <a16:creationId xmlns:a16="http://schemas.microsoft.com/office/drawing/2014/main" id="{EC3657DA-D79A-5C4B-8684-50A1214603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86806" cy="6858000"/>
          </a:xfrm>
          <a:prstGeom prst="rect">
            <a:avLst/>
          </a:prstGeom>
        </p:spPr>
      </p:pic>
      <p:sp>
        <p:nvSpPr>
          <p:cNvPr id="5" name="TextBox 4">
            <a:extLst>
              <a:ext uri="{FF2B5EF4-FFF2-40B4-BE49-F238E27FC236}">
                <a16:creationId xmlns:a16="http://schemas.microsoft.com/office/drawing/2014/main" id="{8FA1DCCD-E8A5-4BA0-9C06-03E8ADD908E4}"/>
              </a:ext>
            </a:extLst>
          </p:cNvPr>
          <p:cNvSpPr txBox="1"/>
          <p:nvPr userDrawn="1"/>
        </p:nvSpPr>
        <p:spPr>
          <a:xfrm>
            <a:off x="228600" y="6424176"/>
            <a:ext cx="1813318" cy="230832"/>
          </a:xfrm>
          <a:prstGeom prst="rect">
            <a:avLst/>
          </a:prstGeom>
          <a:noFill/>
        </p:spPr>
        <p:txBody>
          <a:bodyPr wrap="none" rtlCol="0">
            <a:spAutoFit/>
          </a:bodyPr>
          <a:lstStyle/>
          <a:p>
            <a:pPr algn="ctr"/>
            <a:r>
              <a:rPr lang="en-US" sz="900" i="1">
                <a:solidFill>
                  <a:schemeClr val="tx2"/>
                </a:solidFill>
              </a:rPr>
              <a:t>Confidential – Internal Use Only</a:t>
            </a:r>
          </a:p>
        </p:txBody>
      </p:sp>
    </p:spTree>
    <p:extLst>
      <p:ext uri="{BB962C8B-B14F-4D97-AF65-F5344CB8AC3E}">
        <p14:creationId xmlns:p14="http://schemas.microsoft.com/office/powerpoint/2010/main" val="1302110746"/>
      </p:ext>
    </p:extLst>
  </p:cSld>
  <p:clrMapOvr>
    <a:overrideClrMapping bg1="lt1" tx1="dk1" bg2="lt2" tx2="dk2" accent1="accent1" accent2="accent2" accent3="accent3" accent4="accent4" accent5="accent5" accent6="accent6" hlink="hlink" folHlink="folHlink"/>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Quote">
    <p:bg>
      <p:bgPr>
        <a:solidFill>
          <a:srgbClr val="6A4C72"/>
        </a:solidFill>
        <a:effectLst/>
      </p:bgPr>
    </p:bg>
    <p:spTree>
      <p:nvGrpSpPr>
        <p:cNvPr id="1" name=""/>
        <p:cNvGrpSpPr/>
        <p:nvPr/>
      </p:nvGrpSpPr>
      <p:grpSpPr>
        <a:xfrm>
          <a:off x="0" y="0"/>
          <a:ext cx="0" cy="0"/>
          <a:chOff x="0" y="0"/>
          <a:chExt cx="0" cy="0"/>
        </a:xfrm>
      </p:grpSpPr>
      <p:sp>
        <p:nvSpPr>
          <p:cNvPr id="8" name="Rettangolo 7"/>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Immagine 9" descr="pallini2.png"/>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4466164" y="0"/>
            <a:ext cx="3521246" cy="6858000"/>
          </a:xfrm>
          <a:prstGeom prst="rect">
            <a:avLst/>
          </a:prstGeom>
        </p:spPr>
      </p:pic>
      <p:pic>
        <p:nvPicPr>
          <p:cNvPr id="11" name="Immagine 10"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9726" y="0"/>
            <a:ext cx="3521246" cy="6858000"/>
          </a:xfrm>
          <a:prstGeom prst="rect">
            <a:avLst/>
          </a:prstGeom>
        </p:spPr>
      </p:pic>
      <p:pic>
        <p:nvPicPr>
          <p:cNvPr id="12" name="Immagine 11" descr="pallini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997" y="0"/>
            <a:ext cx="3521246" cy="6858000"/>
          </a:xfrm>
          <a:prstGeom prst="rect">
            <a:avLst/>
          </a:prstGeom>
        </p:spPr>
      </p:pic>
      <p:pic>
        <p:nvPicPr>
          <p:cNvPr id="9" name="Immagine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36200" y="6399872"/>
            <a:ext cx="1375832" cy="153318"/>
          </a:xfrm>
          <a:prstGeom prst="rect">
            <a:avLst/>
          </a:prstGeom>
        </p:spPr>
      </p:pic>
      <p:sp>
        <p:nvSpPr>
          <p:cNvPr id="13" name="Segnaposto testo 12"/>
          <p:cNvSpPr>
            <a:spLocks noGrp="1"/>
          </p:cNvSpPr>
          <p:nvPr>
            <p:ph type="body" sz="quarter" idx="12" hasCustomPrompt="1"/>
          </p:nvPr>
        </p:nvSpPr>
        <p:spPr>
          <a:xfrm>
            <a:off x="0" y="0"/>
            <a:ext cx="12192000" cy="6858000"/>
          </a:xfrm>
          <a:prstGeom prst="rect">
            <a:avLst/>
          </a:prstGeom>
        </p:spPr>
        <p:txBody>
          <a:bodyPr lIns="1440000" rIns="1440000" anchor="ctr" anchorCtr="1"/>
          <a:lstStyle>
            <a:lvl1pPr marL="0" indent="0" algn="ctr">
              <a:lnSpc>
                <a:spcPct val="80000"/>
              </a:lnSpc>
              <a:buNone/>
              <a:defRPr sz="4000" b="1" baseline="0">
                <a:solidFill>
                  <a:schemeClr val="bg1"/>
                </a:solidFill>
              </a:defRPr>
            </a:lvl1pPr>
          </a:lstStyle>
          <a:p>
            <a:pPr lvl="0"/>
            <a:r>
              <a:rPr lang="it-IT" err="1"/>
              <a:t>This</a:t>
            </a:r>
            <a:r>
              <a:rPr lang="it-IT"/>
              <a:t> </a:t>
            </a:r>
            <a:r>
              <a:rPr lang="it-IT" err="1"/>
              <a:t>is</a:t>
            </a:r>
            <a:r>
              <a:rPr lang="it-IT"/>
              <a:t> a </a:t>
            </a:r>
            <a:r>
              <a:rPr lang="it-IT" err="1"/>
              <a:t>dramatic</a:t>
            </a:r>
            <a:r>
              <a:rPr lang="it-IT"/>
              <a:t> quote </a:t>
            </a:r>
          </a:p>
          <a:p>
            <a:pPr lvl="0"/>
            <a:r>
              <a:rPr lang="it-IT"/>
              <a:t>Or a </a:t>
            </a:r>
            <a:r>
              <a:rPr lang="it-IT" err="1"/>
              <a:t>callout</a:t>
            </a:r>
            <a:r>
              <a:rPr lang="it-IT"/>
              <a:t> or a call to </a:t>
            </a:r>
            <a:r>
              <a:rPr lang="it-IT" err="1"/>
              <a:t>action</a:t>
            </a:r>
            <a:endParaRPr lang="it-IT"/>
          </a:p>
        </p:txBody>
      </p:sp>
      <p:sp>
        <p:nvSpPr>
          <p:cNvPr id="15" name="Segnaposto testo 14"/>
          <p:cNvSpPr>
            <a:spLocks noGrp="1"/>
          </p:cNvSpPr>
          <p:nvPr>
            <p:ph type="body" sz="quarter" idx="13" hasCustomPrompt="1"/>
          </p:nvPr>
        </p:nvSpPr>
        <p:spPr>
          <a:xfrm>
            <a:off x="1574802" y="2065858"/>
            <a:ext cx="1253067" cy="1066800"/>
          </a:xfrm>
          <a:prstGeom prst="rect">
            <a:avLst/>
          </a:prstGeom>
        </p:spPr>
        <p:txBody>
          <a:bodyPr anchor="ctr" anchorCtr="1"/>
          <a:lstStyle>
            <a:lvl1pPr marL="0" indent="0">
              <a:buNone/>
              <a:defRPr sz="12000" b="1">
                <a:solidFill>
                  <a:schemeClr val="accent3"/>
                </a:solidFill>
              </a:defRPr>
            </a:lvl1pPr>
          </a:lstStyle>
          <a:p>
            <a:pPr lvl="0"/>
            <a:r>
              <a:rPr lang="it-IT"/>
              <a:t>“</a:t>
            </a:r>
          </a:p>
        </p:txBody>
      </p:sp>
      <p:sp>
        <p:nvSpPr>
          <p:cNvPr id="16" name="Segnaposto testo 14"/>
          <p:cNvSpPr>
            <a:spLocks noGrp="1"/>
          </p:cNvSpPr>
          <p:nvPr>
            <p:ph type="body" sz="quarter" idx="14" hasCustomPrompt="1"/>
          </p:nvPr>
        </p:nvSpPr>
        <p:spPr>
          <a:xfrm rot="10800000">
            <a:off x="9990653" y="3708397"/>
            <a:ext cx="1253067" cy="1066800"/>
          </a:xfrm>
          <a:prstGeom prst="rect">
            <a:avLst/>
          </a:prstGeom>
        </p:spPr>
        <p:txBody>
          <a:bodyPr anchor="ctr" anchorCtr="1"/>
          <a:lstStyle>
            <a:lvl1pPr marL="0" indent="0">
              <a:buNone/>
              <a:defRPr sz="12000" b="1">
                <a:solidFill>
                  <a:schemeClr val="accent3"/>
                </a:solidFill>
              </a:defRPr>
            </a:lvl1pPr>
          </a:lstStyle>
          <a:p>
            <a:pPr lvl="0"/>
            <a:r>
              <a:rPr lang="it-IT"/>
              <a:t>“</a:t>
            </a:r>
          </a:p>
        </p:txBody>
      </p:sp>
      <p:sp>
        <p:nvSpPr>
          <p:cNvPr id="2" name="Segnaposto numero diapositiva 1"/>
          <p:cNvSpPr>
            <a:spLocks noGrp="1"/>
          </p:cNvSpPr>
          <p:nvPr>
            <p:ph type="sldNum" sz="quarter" idx="15"/>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it-IT" sz="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 name="Segnaposto piè di pagina 2"/>
          <p:cNvSpPr>
            <a:spLocks noGrp="1"/>
          </p:cNvSpPr>
          <p:nvPr>
            <p:ph type="ftr" sz="quarter" idx="16"/>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009850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Quote Print">
    <p:bg>
      <p:bgPr>
        <a:solidFill>
          <a:schemeClr val="bg1"/>
        </a:solidFill>
        <a:effectLst/>
      </p:bgPr>
    </p:bg>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2" cstate="print">
            <a:alphaModFix amt="75000"/>
            <a:extLst>
              <a:ext uri="{28A0092B-C50C-407E-A947-70E740481C1C}">
                <a14:useLocalDpi xmlns:a14="http://schemas.microsoft.com/office/drawing/2010/main" val="0"/>
              </a:ext>
            </a:extLst>
          </a:blip>
          <a:stretch>
            <a:fillRect/>
          </a:stretch>
        </p:blipFill>
        <p:spPr>
          <a:xfrm>
            <a:off x="8449726" y="0"/>
            <a:ext cx="3521245" cy="6858000"/>
          </a:xfrm>
          <a:prstGeom prst="rect">
            <a:avLst/>
          </a:prstGeom>
        </p:spPr>
      </p:pic>
      <p:pic>
        <p:nvPicPr>
          <p:cNvPr id="18" name="Immagine 17"/>
          <p:cNvPicPr>
            <a:picLocks noChangeAspect="1"/>
          </p:cNvPicPr>
          <p:nvPr userDrawn="1"/>
        </p:nvPicPr>
        <p:blipFill>
          <a:blip r:embed="rId2" cstate="print">
            <a:alphaModFix amt="75000"/>
            <a:extLst>
              <a:ext uri="{28A0092B-C50C-407E-A947-70E740481C1C}">
                <a14:useLocalDpi xmlns:a14="http://schemas.microsoft.com/office/drawing/2010/main" val="0"/>
              </a:ext>
            </a:extLst>
          </a:blip>
          <a:stretch>
            <a:fillRect/>
          </a:stretch>
        </p:blipFill>
        <p:spPr>
          <a:xfrm>
            <a:off x="270926" y="0"/>
            <a:ext cx="3521245" cy="6858000"/>
          </a:xfrm>
          <a:prstGeom prst="rect">
            <a:avLst/>
          </a:prstGeom>
        </p:spPr>
      </p:pic>
      <p:pic>
        <p:nvPicPr>
          <p:cNvPr id="19" name="Immagine 18"/>
          <p:cNvPicPr>
            <a:picLocks noChangeAspect="1"/>
          </p:cNvPicPr>
          <p:nvPr userDrawn="1"/>
        </p:nvPicPr>
        <p:blipFill>
          <a:blip r:embed="rId2" cstate="print">
            <a:alphaModFix amt="75000"/>
            <a:extLst>
              <a:ext uri="{28A0092B-C50C-407E-A947-70E740481C1C}">
                <a14:useLocalDpi xmlns:a14="http://schemas.microsoft.com/office/drawing/2010/main" val="0"/>
              </a:ext>
            </a:extLst>
          </a:blip>
          <a:stretch>
            <a:fillRect/>
          </a:stretch>
        </p:blipFill>
        <p:spPr>
          <a:xfrm>
            <a:off x="4474626" y="0"/>
            <a:ext cx="3521245" cy="6858000"/>
          </a:xfrm>
          <a:prstGeom prst="rect">
            <a:avLst/>
          </a:prstGeom>
        </p:spPr>
      </p:pic>
      <p:sp>
        <p:nvSpPr>
          <p:cNvPr id="13" name="Segnaposto testo 12"/>
          <p:cNvSpPr>
            <a:spLocks noGrp="1"/>
          </p:cNvSpPr>
          <p:nvPr>
            <p:ph type="body" sz="quarter" idx="12" hasCustomPrompt="1"/>
          </p:nvPr>
        </p:nvSpPr>
        <p:spPr>
          <a:xfrm>
            <a:off x="0" y="0"/>
            <a:ext cx="12192000" cy="6858000"/>
          </a:xfrm>
          <a:prstGeom prst="rect">
            <a:avLst/>
          </a:prstGeom>
        </p:spPr>
        <p:txBody>
          <a:bodyPr lIns="1440000" rIns="1440000" anchor="ctr" anchorCtr="1"/>
          <a:lstStyle>
            <a:lvl1pPr marL="0" indent="0" algn="ctr">
              <a:lnSpc>
                <a:spcPct val="80000"/>
              </a:lnSpc>
              <a:buNone/>
              <a:defRPr sz="4000" b="1" baseline="0">
                <a:solidFill>
                  <a:schemeClr val="accent1"/>
                </a:solidFill>
              </a:defRPr>
            </a:lvl1pPr>
          </a:lstStyle>
          <a:p>
            <a:pPr lvl="0"/>
            <a:r>
              <a:rPr lang="it-IT" err="1"/>
              <a:t>This</a:t>
            </a:r>
            <a:r>
              <a:rPr lang="it-IT"/>
              <a:t> </a:t>
            </a:r>
            <a:r>
              <a:rPr lang="it-IT" err="1"/>
              <a:t>is</a:t>
            </a:r>
            <a:r>
              <a:rPr lang="it-IT"/>
              <a:t> a </a:t>
            </a:r>
            <a:r>
              <a:rPr lang="it-IT" err="1"/>
              <a:t>dramatic</a:t>
            </a:r>
            <a:r>
              <a:rPr lang="it-IT"/>
              <a:t> quote </a:t>
            </a:r>
          </a:p>
          <a:p>
            <a:pPr lvl="0"/>
            <a:r>
              <a:rPr lang="it-IT"/>
              <a:t>Or a </a:t>
            </a:r>
            <a:r>
              <a:rPr lang="it-IT" err="1"/>
              <a:t>callout</a:t>
            </a:r>
            <a:r>
              <a:rPr lang="it-IT"/>
              <a:t> or a call to </a:t>
            </a:r>
            <a:r>
              <a:rPr lang="it-IT" err="1"/>
              <a:t>action</a:t>
            </a:r>
            <a:endParaRPr lang="it-IT"/>
          </a:p>
        </p:txBody>
      </p:sp>
      <p:sp>
        <p:nvSpPr>
          <p:cNvPr id="15" name="Segnaposto testo 14"/>
          <p:cNvSpPr>
            <a:spLocks noGrp="1"/>
          </p:cNvSpPr>
          <p:nvPr>
            <p:ph type="body" sz="quarter" idx="13" hasCustomPrompt="1"/>
          </p:nvPr>
        </p:nvSpPr>
        <p:spPr>
          <a:xfrm>
            <a:off x="1574802" y="2065858"/>
            <a:ext cx="1253067" cy="1066800"/>
          </a:xfrm>
          <a:prstGeom prst="rect">
            <a:avLst/>
          </a:prstGeom>
        </p:spPr>
        <p:txBody>
          <a:bodyPr anchor="ctr" anchorCtr="1"/>
          <a:lstStyle>
            <a:lvl1pPr marL="0" indent="0">
              <a:buNone/>
              <a:defRPr sz="12000" b="1">
                <a:solidFill>
                  <a:schemeClr val="accent3"/>
                </a:solidFill>
              </a:defRPr>
            </a:lvl1pPr>
          </a:lstStyle>
          <a:p>
            <a:pPr lvl="0"/>
            <a:r>
              <a:rPr lang="it-IT"/>
              <a:t>“</a:t>
            </a:r>
          </a:p>
        </p:txBody>
      </p:sp>
      <p:sp>
        <p:nvSpPr>
          <p:cNvPr id="16" name="Segnaposto testo 14"/>
          <p:cNvSpPr>
            <a:spLocks noGrp="1"/>
          </p:cNvSpPr>
          <p:nvPr>
            <p:ph type="body" sz="quarter" idx="14" hasCustomPrompt="1"/>
          </p:nvPr>
        </p:nvSpPr>
        <p:spPr>
          <a:xfrm rot="10800000">
            <a:off x="9990653" y="3708397"/>
            <a:ext cx="1253067" cy="1066800"/>
          </a:xfrm>
          <a:prstGeom prst="rect">
            <a:avLst/>
          </a:prstGeom>
        </p:spPr>
        <p:txBody>
          <a:bodyPr anchor="ctr" anchorCtr="1"/>
          <a:lstStyle>
            <a:lvl1pPr marL="0" indent="0">
              <a:buNone/>
              <a:defRPr sz="12000" b="1">
                <a:solidFill>
                  <a:schemeClr val="accent3"/>
                </a:solidFill>
              </a:defRPr>
            </a:lvl1pPr>
          </a:lstStyle>
          <a:p>
            <a:pPr lvl="0"/>
            <a:r>
              <a:rPr lang="it-IT"/>
              <a:t>“</a:t>
            </a:r>
          </a:p>
        </p:txBody>
      </p:sp>
      <p:sp>
        <p:nvSpPr>
          <p:cNvPr id="2" name="Segnaposto numero diapositiva 1"/>
          <p:cNvSpPr>
            <a:spLocks noGrp="1"/>
          </p:cNvSpPr>
          <p:nvPr>
            <p:ph type="sldNum" sz="quarter" idx="15"/>
          </p:nvPr>
        </p:nvSpPr>
        <p:spPr/>
        <p:txBody>
          <a:bodyPr/>
          <a:lstStyle>
            <a:lvl1pPr>
              <a:defRPr>
                <a:solidFill>
                  <a:srgbClr val="65656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
        <p:nvSpPr>
          <p:cNvPr id="3" name="Segnaposto piè di pagina 2"/>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656565"/>
              </a:solidFill>
              <a:effectLst/>
              <a:uLnTx/>
              <a:uFillTx/>
              <a:latin typeface="Arial"/>
              <a:ea typeface="+mn-ea"/>
              <a:cs typeface="+mn-cs"/>
            </a:endParaRPr>
          </a:p>
        </p:txBody>
      </p:sp>
    </p:spTree>
    <p:extLst>
      <p:ext uri="{BB962C8B-B14F-4D97-AF65-F5344CB8AC3E}">
        <p14:creationId xmlns:p14="http://schemas.microsoft.com/office/powerpoint/2010/main" val="102100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Headshots, Visual Org Char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31AFC9D-F816-CC4F-BDE7-8F259A45164B}"/>
              </a:ext>
            </a:extLst>
          </p:cNvPr>
          <p:cNvSpPr>
            <a:spLocks noGrp="1"/>
          </p:cNvSpPr>
          <p:nvPr>
            <p:ph type="body" sz="quarter" idx="42" hasCustomPrompt="1"/>
          </p:nvPr>
        </p:nvSpPr>
        <p:spPr>
          <a:xfrm>
            <a:off x="2168400" y="4873392"/>
            <a:ext cx="1623365" cy="207226"/>
          </a:xfrm>
          <a:prstGeom prst="rect">
            <a:avLst/>
          </a:prstGeom>
        </p:spPr>
        <p:txBody>
          <a:bodyPr tIns="0" anchor="t">
            <a:noAutofit/>
          </a:bodyPr>
          <a:lstStyle>
            <a:lvl1pPr marL="108900" indent="0" algn="ctr">
              <a:lnSpc>
                <a:spcPct val="90000"/>
              </a:lnSpc>
              <a:buFontTx/>
              <a:buNone/>
              <a:defRPr sz="800" spc="30" baseline="0">
                <a:solidFill>
                  <a:srgbClr val="A6A6A6"/>
                </a:solidFill>
                <a:latin typeface="Arial"/>
                <a:cs typeface="Arial"/>
              </a:defRPr>
            </a:lvl1pPr>
          </a:lstStyle>
          <a:p>
            <a:pPr lvl="0"/>
            <a:r>
              <a:rPr lang="en-US"/>
              <a:t>Job Title Goes Here</a:t>
            </a:r>
          </a:p>
        </p:txBody>
      </p:sp>
      <p:sp>
        <p:nvSpPr>
          <p:cNvPr id="6" name="Text Placeholder 2">
            <a:extLst>
              <a:ext uri="{FF2B5EF4-FFF2-40B4-BE49-F238E27FC236}">
                <a16:creationId xmlns:a16="http://schemas.microsoft.com/office/drawing/2014/main" id="{1D4F8474-2CEF-5646-BE05-88343C491B29}"/>
              </a:ext>
            </a:extLst>
          </p:cNvPr>
          <p:cNvSpPr>
            <a:spLocks noGrp="1"/>
          </p:cNvSpPr>
          <p:nvPr>
            <p:ph type="body" sz="quarter" idx="43" hasCustomPrompt="1"/>
          </p:nvPr>
        </p:nvSpPr>
        <p:spPr>
          <a:xfrm>
            <a:off x="2168400" y="4579190"/>
            <a:ext cx="1623365" cy="251346"/>
          </a:xfrm>
          <a:prstGeom prst="rect">
            <a:avLst/>
          </a:prstGeom>
          <a:noFill/>
        </p:spPr>
        <p:txBody>
          <a:bodyPr lIns="0" rIns="0" bIns="28800" anchor="t">
            <a:noAutofit/>
          </a:bodyPr>
          <a:lstStyle>
            <a:lvl1pPr marL="108900" indent="0" algn="ctr">
              <a:lnSpc>
                <a:spcPct val="90000"/>
              </a:lnSpc>
              <a:buFontTx/>
              <a:buNone/>
              <a:defRPr sz="1200" b="0" i="0" baseline="0">
                <a:solidFill>
                  <a:schemeClr val="accent2"/>
                </a:solidFill>
                <a:latin typeface="Arial"/>
                <a:cs typeface="Arial"/>
              </a:defRPr>
            </a:lvl1pPr>
          </a:lstStyle>
          <a:p>
            <a:pPr lvl="0"/>
            <a:r>
              <a:rPr lang="en-US"/>
              <a:t>First &amp; Last Name</a:t>
            </a:r>
          </a:p>
        </p:txBody>
      </p:sp>
      <p:sp>
        <p:nvSpPr>
          <p:cNvPr id="7" name="Picture Placeholder 13">
            <a:extLst>
              <a:ext uri="{FF2B5EF4-FFF2-40B4-BE49-F238E27FC236}">
                <a16:creationId xmlns:a16="http://schemas.microsoft.com/office/drawing/2014/main" id="{51021404-3668-B342-872B-4DA1A79273A5}"/>
              </a:ext>
            </a:extLst>
          </p:cNvPr>
          <p:cNvSpPr>
            <a:spLocks noGrp="1" noChangeAspect="1"/>
          </p:cNvSpPr>
          <p:nvPr>
            <p:ph type="pic" sz="quarter" idx="14" hasCustomPrompt="1"/>
          </p:nvPr>
        </p:nvSpPr>
        <p:spPr>
          <a:xfrm>
            <a:off x="2201867" y="2956876"/>
            <a:ext cx="1556430" cy="1555437"/>
          </a:xfrm>
          <a:prstGeom prst="ellipse">
            <a:avLst/>
          </a:prstGeom>
        </p:spPr>
        <p:txBody>
          <a:bodyPr anchor="ctr">
            <a:noAutofit/>
          </a:bodyPr>
          <a:lstStyle>
            <a:lvl1pPr marL="0" indent="0" algn="ctr">
              <a:lnSpc>
                <a:spcPct val="130000"/>
              </a:lnSpc>
              <a:buNone/>
              <a:defRPr sz="900" baseline="0">
                <a:latin typeface="Calibri Light"/>
                <a:cs typeface="Calibri Light"/>
              </a:defRPr>
            </a:lvl1pPr>
          </a:lstStyle>
          <a:p>
            <a:r>
              <a:rPr lang="en-US"/>
              <a:t>Drag  Your Picture Here</a:t>
            </a:r>
          </a:p>
        </p:txBody>
      </p:sp>
      <p:sp>
        <p:nvSpPr>
          <p:cNvPr id="20" name="Text Placeholder 4">
            <a:extLst>
              <a:ext uri="{FF2B5EF4-FFF2-40B4-BE49-F238E27FC236}">
                <a16:creationId xmlns:a16="http://schemas.microsoft.com/office/drawing/2014/main" id="{3209F0DE-94AB-0E43-B8C6-D214B7E0DE7D}"/>
              </a:ext>
            </a:extLst>
          </p:cNvPr>
          <p:cNvSpPr>
            <a:spLocks noGrp="1"/>
          </p:cNvSpPr>
          <p:nvPr>
            <p:ph type="body" sz="quarter" idx="44" hasCustomPrompt="1"/>
          </p:nvPr>
        </p:nvSpPr>
        <p:spPr>
          <a:xfrm>
            <a:off x="4211476" y="4873392"/>
            <a:ext cx="1623365" cy="207226"/>
          </a:xfrm>
          <a:prstGeom prst="rect">
            <a:avLst/>
          </a:prstGeom>
        </p:spPr>
        <p:txBody>
          <a:bodyPr tIns="0" anchor="t">
            <a:noAutofit/>
          </a:bodyPr>
          <a:lstStyle>
            <a:lvl1pPr marL="108900" indent="0" algn="ctr">
              <a:lnSpc>
                <a:spcPct val="90000"/>
              </a:lnSpc>
              <a:buFontTx/>
              <a:buNone/>
              <a:defRPr sz="800" spc="30" baseline="0">
                <a:solidFill>
                  <a:srgbClr val="A6A6A6"/>
                </a:solidFill>
                <a:latin typeface="Arial"/>
                <a:cs typeface="Arial"/>
              </a:defRPr>
            </a:lvl1pPr>
          </a:lstStyle>
          <a:p>
            <a:pPr lvl="0"/>
            <a:r>
              <a:rPr lang="en-US"/>
              <a:t>Job Title Goes Here</a:t>
            </a:r>
          </a:p>
        </p:txBody>
      </p:sp>
      <p:sp>
        <p:nvSpPr>
          <p:cNvPr id="21" name="Text Placeholder 2">
            <a:extLst>
              <a:ext uri="{FF2B5EF4-FFF2-40B4-BE49-F238E27FC236}">
                <a16:creationId xmlns:a16="http://schemas.microsoft.com/office/drawing/2014/main" id="{D9030AE0-01E2-B14A-B385-FB123AF6A8C7}"/>
              </a:ext>
            </a:extLst>
          </p:cNvPr>
          <p:cNvSpPr>
            <a:spLocks noGrp="1"/>
          </p:cNvSpPr>
          <p:nvPr>
            <p:ph type="body" sz="quarter" idx="45" hasCustomPrompt="1"/>
          </p:nvPr>
        </p:nvSpPr>
        <p:spPr>
          <a:xfrm>
            <a:off x="4211476" y="4579190"/>
            <a:ext cx="1623365" cy="251346"/>
          </a:xfrm>
          <a:prstGeom prst="rect">
            <a:avLst/>
          </a:prstGeom>
          <a:noFill/>
        </p:spPr>
        <p:txBody>
          <a:bodyPr lIns="0" rIns="0" bIns="28800" anchor="t">
            <a:noAutofit/>
          </a:bodyPr>
          <a:lstStyle>
            <a:lvl1pPr marL="108900" indent="0" algn="ctr">
              <a:lnSpc>
                <a:spcPct val="90000"/>
              </a:lnSpc>
              <a:buFontTx/>
              <a:buNone/>
              <a:defRPr sz="1200" b="0" i="0" baseline="0">
                <a:solidFill>
                  <a:schemeClr val="accent2"/>
                </a:solidFill>
                <a:latin typeface="Arial"/>
                <a:cs typeface="Arial"/>
              </a:defRPr>
            </a:lvl1pPr>
          </a:lstStyle>
          <a:p>
            <a:pPr lvl="0"/>
            <a:r>
              <a:rPr lang="en-US"/>
              <a:t>First &amp; Last Name</a:t>
            </a:r>
          </a:p>
        </p:txBody>
      </p:sp>
      <p:sp>
        <p:nvSpPr>
          <p:cNvPr id="22" name="Picture Placeholder 13">
            <a:extLst>
              <a:ext uri="{FF2B5EF4-FFF2-40B4-BE49-F238E27FC236}">
                <a16:creationId xmlns:a16="http://schemas.microsoft.com/office/drawing/2014/main" id="{ADB62E2C-6AC3-654A-A657-D6A4901817FD}"/>
              </a:ext>
            </a:extLst>
          </p:cNvPr>
          <p:cNvSpPr>
            <a:spLocks noGrp="1" noChangeAspect="1"/>
          </p:cNvSpPr>
          <p:nvPr>
            <p:ph type="pic" sz="quarter" idx="46" hasCustomPrompt="1"/>
          </p:nvPr>
        </p:nvSpPr>
        <p:spPr>
          <a:xfrm>
            <a:off x="4244943" y="2956876"/>
            <a:ext cx="1556430" cy="1555437"/>
          </a:xfrm>
          <a:prstGeom prst="ellipse">
            <a:avLst/>
          </a:prstGeom>
        </p:spPr>
        <p:txBody>
          <a:bodyPr anchor="ctr">
            <a:noAutofit/>
          </a:bodyPr>
          <a:lstStyle>
            <a:lvl1pPr marL="0" indent="0" algn="ctr">
              <a:lnSpc>
                <a:spcPct val="130000"/>
              </a:lnSpc>
              <a:buNone/>
              <a:defRPr sz="900" baseline="0">
                <a:latin typeface="Calibri Light"/>
                <a:cs typeface="Calibri Light"/>
              </a:defRPr>
            </a:lvl1pPr>
          </a:lstStyle>
          <a:p>
            <a:r>
              <a:rPr lang="en-US"/>
              <a:t>Drag  Your Picture Here</a:t>
            </a:r>
          </a:p>
        </p:txBody>
      </p:sp>
      <p:sp>
        <p:nvSpPr>
          <p:cNvPr id="23" name="Text Placeholder 4">
            <a:extLst>
              <a:ext uri="{FF2B5EF4-FFF2-40B4-BE49-F238E27FC236}">
                <a16:creationId xmlns:a16="http://schemas.microsoft.com/office/drawing/2014/main" id="{20AF3068-6957-264E-97D6-677F971BCD87}"/>
              </a:ext>
            </a:extLst>
          </p:cNvPr>
          <p:cNvSpPr>
            <a:spLocks noGrp="1"/>
          </p:cNvSpPr>
          <p:nvPr>
            <p:ph type="body" sz="quarter" idx="47" hasCustomPrompt="1"/>
          </p:nvPr>
        </p:nvSpPr>
        <p:spPr>
          <a:xfrm>
            <a:off x="6254552" y="4873392"/>
            <a:ext cx="1623365" cy="207226"/>
          </a:xfrm>
          <a:prstGeom prst="rect">
            <a:avLst/>
          </a:prstGeom>
        </p:spPr>
        <p:txBody>
          <a:bodyPr tIns="0" anchor="t">
            <a:noAutofit/>
          </a:bodyPr>
          <a:lstStyle>
            <a:lvl1pPr marL="108900" indent="0" algn="ctr">
              <a:lnSpc>
                <a:spcPct val="90000"/>
              </a:lnSpc>
              <a:buFontTx/>
              <a:buNone/>
              <a:defRPr sz="800" spc="30" baseline="0">
                <a:solidFill>
                  <a:srgbClr val="A6A6A6"/>
                </a:solidFill>
                <a:latin typeface="Arial"/>
                <a:cs typeface="Arial"/>
              </a:defRPr>
            </a:lvl1pPr>
          </a:lstStyle>
          <a:p>
            <a:pPr lvl="0"/>
            <a:r>
              <a:rPr lang="en-US"/>
              <a:t>Job Title Goes Here</a:t>
            </a:r>
          </a:p>
        </p:txBody>
      </p:sp>
      <p:sp>
        <p:nvSpPr>
          <p:cNvPr id="24" name="Text Placeholder 2">
            <a:extLst>
              <a:ext uri="{FF2B5EF4-FFF2-40B4-BE49-F238E27FC236}">
                <a16:creationId xmlns:a16="http://schemas.microsoft.com/office/drawing/2014/main" id="{E083DD15-E4E4-0344-9273-B24292ADA6F9}"/>
              </a:ext>
            </a:extLst>
          </p:cNvPr>
          <p:cNvSpPr>
            <a:spLocks noGrp="1"/>
          </p:cNvSpPr>
          <p:nvPr>
            <p:ph type="body" sz="quarter" idx="48" hasCustomPrompt="1"/>
          </p:nvPr>
        </p:nvSpPr>
        <p:spPr>
          <a:xfrm>
            <a:off x="6254552" y="4579190"/>
            <a:ext cx="1623365" cy="251346"/>
          </a:xfrm>
          <a:prstGeom prst="rect">
            <a:avLst/>
          </a:prstGeom>
          <a:noFill/>
        </p:spPr>
        <p:txBody>
          <a:bodyPr lIns="0" rIns="0" bIns="28800" anchor="t">
            <a:noAutofit/>
          </a:bodyPr>
          <a:lstStyle>
            <a:lvl1pPr marL="108900" indent="0" algn="ctr">
              <a:lnSpc>
                <a:spcPct val="90000"/>
              </a:lnSpc>
              <a:buFontTx/>
              <a:buNone/>
              <a:defRPr sz="1200" b="0" i="0" baseline="0">
                <a:solidFill>
                  <a:schemeClr val="accent2"/>
                </a:solidFill>
                <a:latin typeface="Arial"/>
                <a:cs typeface="Arial"/>
              </a:defRPr>
            </a:lvl1pPr>
          </a:lstStyle>
          <a:p>
            <a:pPr lvl="0"/>
            <a:r>
              <a:rPr lang="en-US"/>
              <a:t>First &amp; Last Name</a:t>
            </a:r>
          </a:p>
        </p:txBody>
      </p:sp>
      <p:sp>
        <p:nvSpPr>
          <p:cNvPr id="25" name="Picture Placeholder 13">
            <a:extLst>
              <a:ext uri="{FF2B5EF4-FFF2-40B4-BE49-F238E27FC236}">
                <a16:creationId xmlns:a16="http://schemas.microsoft.com/office/drawing/2014/main" id="{04D7FBDD-5B20-994C-A2E4-1C2B71DB65CD}"/>
              </a:ext>
            </a:extLst>
          </p:cNvPr>
          <p:cNvSpPr>
            <a:spLocks noGrp="1" noChangeAspect="1"/>
          </p:cNvSpPr>
          <p:nvPr>
            <p:ph type="pic" sz="quarter" idx="49" hasCustomPrompt="1"/>
          </p:nvPr>
        </p:nvSpPr>
        <p:spPr>
          <a:xfrm>
            <a:off x="6288019" y="2956876"/>
            <a:ext cx="1556430" cy="1555437"/>
          </a:xfrm>
          <a:prstGeom prst="ellipse">
            <a:avLst/>
          </a:prstGeom>
        </p:spPr>
        <p:txBody>
          <a:bodyPr anchor="ctr">
            <a:noAutofit/>
          </a:bodyPr>
          <a:lstStyle>
            <a:lvl1pPr marL="0" indent="0" algn="ctr">
              <a:lnSpc>
                <a:spcPct val="130000"/>
              </a:lnSpc>
              <a:buNone/>
              <a:defRPr sz="900" baseline="0">
                <a:latin typeface="Calibri Light"/>
                <a:cs typeface="Calibri Light"/>
              </a:defRPr>
            </a:lvl1pPr>
          </a:lstStyle>
          <a:p>
            <a:r>
              <a:rPr lang="en-US"/>
              <a:t>Drag  Your Picture Here</a:t>
            </a:r>
          </a:p>
        </p:txBody>
      </p:sp>
      <p:sp>
        <p:nvSpPr>
          <p:cNvPr id="26" name="Text Placeholder 4">
            <a:extLst>
              <a:ext uri="{FF2B5EF4-FFF2-40B4-BE49-F238E27FC236}">
                <a16:creationId xmlns:a16="http://schemas.microsoft.com/office/drawing/2014/main" id="{83B15853-2E52-E542-82FA-0D2948C293CC}"/>
              </a:ext>
            </a:extLst>
          </p:cNvPr>
          <p:cNvSpPr>
            <a:spLocks noGrp="1"/>
          </p:cNvSpPr>
          <p:nvPr>
            <p:ph type="body" sz="quarter" idx="50" hasCustomPrompt="1"/>
          </p:nvPr>
        </p:nvSpPr>
        <p:spPr>
          <a:xfrm>
            <a:off x="8264161" y="4873392"/>
            <a:ext cx="1623365" cy="207226"/>
          </a:xfrm>
          <a:prstGeom prst="rect">
            <a:avLst/>
          </a:prstGeom>
        </p:spPr>
        <p:txBody>
          <a:bodyPr tIns="0" anchor="t">
            <a:noAutofit/>
          </a:bodyPr>
          <a:lstStyle>
            <a:lvl1pPr marL="108900" indent="0" algn="ctr">
              <a:lnSpc>
                <a:spcPct val="90000"/>
              </a:lnSpc>
              <a:buFontTx/>
              <a:buNone/>
              <a:defRPr sz="800" spc="30" baseline="0">
                <a:solidFill>
                  <a:srgbClr val="A6A6A6"/>
                </a:solidFill>
                <a:latin typeface="Arial"/>
                <a:cs typeface="Arial"/>
              </a:defRPr>
            </a:lvl1pPr>
          </a:lstStyle>
          <a:p>
            <a:pPr lvl="0"/>
            <a:r>
              <a:rPr lang="en-US"/>
              <a:t>Job Title Goes Here</a:t>
            </a:r>
          </a:p>
        </p:txBody>
      </p:sp>
      <p:sp>
        <p:nvSpPr>
          <p:cNvPr id="27" name="Text Placeholder 2">
            <a:extLst>
              <a:ext uri="{FF2B5EF4-FFF2-40B4-BE49-F238E27FC236}">
                <a16:creationId xmlns:a16="http://schemas.microsoft.com/office/drawing/2014/main" id="{BD26C6D8-180A-8C4B-B3E9-005B2E9799C9}"/>
              </a:ext>
            </a:extLst>
          </p:cNvPr>
          <p:cNvSpPr>
            <a:spLocks noGrp="1"/>
          </p:cNvSpPr>
          <p:nvPr>
            <p:ph type="body" sz="quarter" idx="51" hasCustomPrompt="1"/>
          </p:nvPr>
        </p:nvSpPr>
        <p:spPr>
          <a:xfrm>
            <a:off x="8264161" y="4579190"/>
            <a:ext cx="1623365" cy="251346"/>
          </a:xfrm>
          <a:prstGeom prst="rect">
            <a:avLst/>
          </a:prstGeom>
          <a:noFill/>
          <a:ln>
            <a:noFill/>
          </a:ln>
        </p:spPr>
        <p:txBody>
          <a:bodyPr lIns="0" rIns="0" bIns="28800" anchor="t">
            <a:noAutofit/>
          </a:bodyPr>
          <a:lstStyle>
            <a:lvl1pPr marL="108900" indent="0" algn="ctr">
              <a:lnSpc>
                <a:spcPct val="90000"/>
              </a:lnSpc>
              <a:buFontTx/>
              <a:buNone/>
              <a:defRPr sz="1200" b="0" i="0" baseline="0">
                <a:solidFill>
                  <a:schemeClr val="accent2"/>
                </a:solidFill>
                <a:latin typeface="Arial"/>
                <a:cs typeface="Arial"/>
              </a:defRPr>
            </a:lvl1pPr>
          </a:lstStyle>
          <a:p>
            <a:pPr lvl="0"/>
            <a:r>
              <a:rPr lang="en-US"/>
              <a:t>First &amp; Last Name</a:t>
            </a:r>
          </a:p>
        </p:txBody>
      </p:sp>
      <p:sp>
        <p:nvSpPr>
          <p:cNvPr id="28" name="Picture Placeholder 13">
            <a:extLst>
              <a:ext uri="{FF2B5EF4-FFF2-40B4-BE49-F238E27FC236}">
                <a16:creationId xmlns:a16="http://schemas.microsoft.com/office/drawing/2014/main" id="{4573C26F-DFA9-3144-835F-5CFC8E0DFB37}"/>
              </a:ext>
            </a:extLst>
          </p:cNvPr>
          <p:cNvSpPr>
            <a:spLocks noGrp="1" noChangeAspect="1"/>
          </p:cNvSpPr>
          <p:nvPr>
            <p:ph type="pic" sz="quarter" idx="52" hasCustomPrompt="1"/>
          </p:nvPr>
        </p:nvSpPr>
        <p:spPr>
          <a:xfrm>
            <a:off x="8297628" y="2956876"/>
            <a:ext cx="1556430" cy="1555437"/>
          </a:xfrm>
          <a:prstGeom prst="ellipse">
            <a:avLst/>
          </a:prstGeom>
        </p:spPr>
        <p:txBody>
          <a:bodyPr anchor="ctr">
            <a:noAutofit/>
          </a:bodyPr>
          <a:lstStyle>
            <a:lvl1pPr marL="0" indent="0" algn="ctr">
              <a:lnSpc>
                <a:spcPct val="130000"/>
              </a:lnSpc>
              <a:buNone/>
              <a:defRPr sz="900" baseline="0">
                <a:latin typeface="Calibri Light"/>
                <a:cs typeface="Calibri Light"/>
              </a:defRPr>
            </a:lvl1pPr>
          </a:lstStyle>
          <a:p>
            <a:r>
              <a:rPr lang="en-US"/>
              <a:t>Drag  Your Picture Here</a:t>
            </a:r>
          </a:p>
        </p:txBody>
      </p:sp>
      <p:sp>
        <p:nvSpPr>
          <p:cNvPr id="29"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Title 1">
            <a:extLst>
              <a:ext uri="{FF2B5EF4-FFF2-40B4-BE49-F238E27FC236}">
                <a16:creationId xmlns:a16="http://schemas.microsoft.com/office/drawing/2014/main" id="{2C63BDE4-1CD0-AC4C-A2A9-C858427B0E20}"/>
              </a:ext>
            </a:extLst>
          </p:cNvPr>
          <p:cNvSpPr>
            <a:spLocks noGrp="1"/>
          </p:cNvSpPr>
          <p:nvPr>
            <p:ph type="title" hasCustomPrompt="1"/>
          </p:nvPr>
        </p:nvSpPr>
        <p:spPr>
          <a:xfrm>
            <a:off x="519177" y="548854"/>
            <a:ext cx="11169643" cy="564849"/>
          </a:xfrm>
          <a:prstGeom prst="rect">
            <a:avLst/>
          </a:prstGeom>
        </p:spPr>
        <p:txBody>
          <a:bodyPr lIns="0"/>
          <a:lstStyle>
            <a:lvl1pPr>
              <a:lnSpc>
                <a:spcPct val="100000"/>
              </a:lnSpc>
              <a:defRPr sz="2400">
                <a:solidFill>
                  <a:srgbClr val="636463"/>
                </a:solidFill>
              </a:defRPr>
            </a:lvl1pPr>
          </a:lstStyle>
          <a:p>
            <a:r>
              <a:rPr lang="en-US"/>
              <a:t>Click to Edit Master Title Style</a:t>
            </a:r>
          </a:p>
        </p:txBody>
      </p:sp>
      <p:sp>
        <p:nvSpPr>
          <p:cNvPr id="31" name="Segnaposto testo 5"/>
          <p:cNvSpPr>
            <a:spLocks noGrp="1"/>
          </p:cNvSpPr>
          <p:nvPr>
            <p:ph type="body" sz="quarter" idx="35" hasCustomPrompt="1"/>
          </p:nvPr>
        </p:nvSpPr>
        <p:spPr>
          <a:xfrm>
            <a:off x="515938" y="151143"/>
            <a:ext cx="11172825" cy="344487"/>
          </a:xfrm>
          <a:prstGeom prst="rect">
            <a:avLst/>
          </a:prstGeom>
        </p:spPr>
        <p:txBody>
          <a:bodyPr lIns="0" bIns="0" anchor="b" anchorCtr="0"/>
          <a:lstStyle>
            <a:lvl1pPr marL="0" indent="0">
              <a:buNone/>
              <a:defRPr sz="1400">
                <a:solidFill>
                  <a:schemeClr val="accent1"/>
                </a:solidFill>
              </a:defRPr>
            </a:lvl1pPr>
            <a:lvl2pPr>
              <a:defRPr>
                <a:solidFill>
                  <a:srgbClr val="3C9673"/>
                </a:solidFill>
              </a:defRPr>
            </a:lvl2pPr>
            <a:lvl3pPr>
              <a:defRPr>
                <a:solidFill>
                  <a:srgbClr val="3C9673"/>
                </a:solidFill>
              </a:defRPr>
            </a:lvl3pPr>
            <a:lvl4pPr>
              <a:defRPr>
                <a:solidFill>
                  <a:srgbClr val="3C9673"/>
                </a:solidFill>
              </a:defRPr>
            </a:lvl4pPr>
            <a:lvl5pPr>
              <a:defRPr>
                <a:solidFill>
                  <a:srgbClr val="3C9673"/>
                </a:solidFill>
              </a:defRPr>
            </a:lvl5pPr>
          </a:lstStyle>
          <a:p>
            <a:pPr lvl="0"/>
            <a:r>
              <a:rPr lang="en-US"/>
              <a:t>Click to edit</a:t>
            </a:r>
          </a:p>
        </p:txBody>
      </p:sp>
      <p:sp>
        <p:nvSpPr>
          <p:cNvPr id="9" name="Segnaposto numero diapositiva 8"/>
          <p:cNvSpPr>
            <a:spLocks noGrp="1"/>
          </p:cNvSpPr>
          <p:nvPr>
            <p:ph type="sldNum" sz="quarter" idx="5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656565"/>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it-IT" sz="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p:txBody>
      </p:sp>
      <p:sp>
        <p:nvSpPr>
          <p:cNvPr id="2" name="Segnaposto piè di pagina 1"/>
          <p:cNvSpPr>
            <a:spLocks noGrp="1"/>
          </p:cNvSpPr>
          <p:nvPr>
            <p:ph type="ftr" sz="quarter" idx="5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656565"/>
              </a:solidFill>
              <a:effectLst/>
              <a:uLnTx/>
              <a:uFillTx/>
              <a:latin typeface="Arial"/>
              <a:ea typeface="+mn-ea"/>
              <a:cs typeface="+mn-cs"/>
            </a:endParaRPr>
          </a:p>
        </p:txBody>
      </p:sp>
    </p:spTree>
    <p:extLst>
      <p:ext uri="{BB962C8B-B14F-4D97-AF65-F5344CB8AC3E}">
        <p14:creationId xmlns:p14="http://schemas.microsoft.com/office/powerpoint/2010/main" val="38461092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Slide closure">
    <p:spTree>
      <p:nvGrpSpPr>
        <p:cNvPr id="1" name=""/>
        <p:cNvGrpSpPr/>
        <p:nvPr/>
      </p:nvGrpSpPr>
      <p:grpSpPr>
        <a:xfrm>
          <a:off x="0" y="0"/>
          <a:ext cx="0" cy="0"/>
          <a:chOff x="0" y="0"/>
          <a:chExt cx="0" cy="0"/>
        </a:xfrm>
      </p:grpSpPr>
      <p:sp>
        <p:nvSpPr>
          <p:cNvPr id="53" name="Rettangolo 52"/>
          <p:cNvSpPr/>
          <p:nvPr userDrawn="1"/>
        </p:nvSpPr>
        <p:spPr>
          <a:xfrm>
            <a:off x="0" y="0"/>
            <a:ext cx="12192000" cy="6858000"/>
          </a:xfrm>
          <a:prstGeom prst="rect">
            <a:avLst/>
          </a:prstGeom>
          <a:solidFill>
            <a:schemeClr val="accent2"/>
          </a:solidFill>
          <a:ln w="9525" cap="flat" cmpd="sng" algn="ctr">
            <a:noFill/>
            <a:prstDash val="solid"/>
          </a:ln>
          <a:effectLst/>
        </p:spPr>
        <p:txBody>
          <a:bodyPr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5A64"/>
              </a:solidFill>
              <a:effectLst/>
              <a:uLnTx/>
              <a:uFillTx/>
              <a:latin typeface="Arial"/>
              <a:ea typeface="+mn-ea"/>
              <a:cs typeface="+mn-cs"/>
            </a:endParaRPr>
          </a:p>
        </p:txBody>
      </p:sp>
      <p:sp>
        <p:nvSpPr>
          <p:cNvPr id="10" name="Title 1">
            <a:extLst>
              <a:ext uri="{FF2B5EF4-FFF2-40B4-BE49-F238E27FC236}">
                <a16:creationId xmlns:a16="http://schemas.microsoft.com/office/drawing/2014/main" id="{74E289BF-FC60-4B0A-9338-19DFADB75B3E}"/>
              </a:ext>
            </a:extLst>
          </p:cNvPr>
          <p:cNvSpPr>
            <a:spLocks noGrp="1"/>
          </p:cNvSpPr>
          <p:nvPr>
            <p:ph type="title" hasCustomPrompt="1"/>
          </p:nvPr>
        </p:nvSpPr>
        <p:spPr>
          <a:xfrm>
            <a:off x="520700" y="1117601"/>
            <a:ext cx="11176000" cy="1189038"/>
          </a:xfrm>
          <a:prstGeom prst="rect">
            <a:avLst/>
          </a:prstGeom>
          <a:noFill/>
          <a:ln>
            <a:noFill/>
          </a:ln>
        </p:spPr>
        <p:txBody>
          <a:bodyPr anchor="b" anchorCtr="0">
            <a:noAutofit/>
          </a:bodyPr>
          <a:lstStyle>
            <a:lvl1pPr algn="l">
              <a:defRPr sz="5600" spc="300" baseline="0">
                <a:solidFill>
                  <a:schemeClr val="accent3"/>
                </a:solidFill>
              </a:defRPr>
            </a:lvl1pPr>
          </a:lstStyle>
          <a:p>
            <a:r>
              <a:rPr lang="en-US"/>
              <a:t>Thank you</a:t>
            </a:r>
          </a:p>
        </p:txBody>
      </p:sp>
      <p:sp>
        <p:nvSpPr>
          <p:cNvPr id="26"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520700" y="3932767"/>
            <a:ext cx="4119034" cy="1960034"/>
          </a:xfrm>
          <a:prstGeom prst="rect">
            <a:avLst/>
          </a:prstGeom>
          <a:noFill/>
        </p:spPr>
        <p:txBody>
          <a:bodyPr lIns="108000" anchor="t" anchorCtr="0">
            <a:noAutofit/>
          </a:bodyPr>
          <a:lstStyle>
            <a:lvl1pPr marL="0" indent="0" algn="l">
              <a:lnSpc>
                <a:spcPct val="70000"/>
              </a:lnSpc>
              <a:buNone/>
              <a:defRPr sz="1200" spc="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2" name="Immagine 1" descr="chiusur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9592" y="0"/>
            <a:ext cx="10010775" cy="6858000"/>
          </a:xfrm>
          <a:prstGeom prst="rect">
            <a:avLst/>
          </a:prstGeom>
        </p:spPr>
      </p:pic>
      <p:pic>
        <p:nvPicPr>
          <p:cNvPr id="11" name="Immagin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47700" y="3335687"/>
            <a:ext cx="1976965" cy="220306"/>
          </a:xfrm>
          <a:prstGeom prst="rect">
            <a:avLst/>
          </a:prstGeom>
        </p:spPr>
      </p:pic>
      <p:sp>
        <p:nvSpPr>
          <p:cNvPr id="3" name="Segnaposto numero diapositiva 2"/>
          <p:cNvSpPr>
            <a:spLocks noGrp="1"/>
          </p:cNvSpPr>
          <p:nvPr>
            <p:ph type="sldNum" sz="quarter" idx="11"/>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it-IT" sz="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Segnaposto piè di pagina 3"/>
          <p:cNvSpPr>
            <a:spLocks noGrp="1"/>
          </p:cNvSpPr>
          <p:nvPr>
            <p:ph type="ftr" sz="quarter" idx="12"/>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778577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Slide closure">
    <p:spTree>
      <p:nvGrpSpPr>
        <p:cNvPr id="1" name=""/>
        <p:cNvGrpSpPr/>
        <p:nvPr/>
      </p:nvGrpSpPr>
      <p:grpSpPr>
        <a:xfrm>
          <a:off x="0" y="0"/>
          <a:ext cx="0" cy="0"/>
          <a:chOff x="0" y="0"/>
          <a:chExt cx="0" cy="0"/>
        </a:xfrm>
      </p:grpSpPr>
      <p:sp>
        <p:nvSpPr>
          <p:cNvPr id="53" name="Rettangolo 52"/>
          <p:cNvSpPr/>
          <p:nvPr userDrawn="1"/>
        </p:nvSpPr>
        <p:spPr>
          <a:xfrm>
            <a:off x="0" y="0"/>
            <a:ext cx="12192000" cy="6858000"/>
          </a:xfrm>
          <a:prstGeom prst="rect">
            <a:avLst/>
          </a:prstGeom>
          <a:solidFill>
            <a:schemeClr val="accent1"/>
          </a:solidFill>
          <a:ln w="9525" cap="flat" cmpd="sng" algn="ctr">
            <a:noFill/>
            <a:prstDash val="solid"/>
          </a:ln>
          <a:effectLst/>
        </p:spPr>
        <p:txBody>
          <a:bodyPr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3C9673"/>
              </a:solidFill>
              <a:effectLst/>
              <a:uLnTx/>
              <a:uFillTx/>
              <a:latin typeface="Arial"/>
              <a:ea typeface="+mn-ea"/>
              <a:cs typeface="+mn-cs"/>
            </a:endParaRPr>
          </a:p>
        </p:txBody>
      </p:sp>
      <p:sp>
        <p:nvSpPr>
          <p:cNvPr id="10" name="Title 1">
            <a:extLst>
              <a:ext uri="{FF2B5EF4-FFF2-40B4-BE49-F238E27FC236}">
                <a16:creationId xmlns:a16="http://schemas.microsoft.com/office/drawing/2014/main" id="{74E289BF-FC60-4B0A-9338-19DFADB75B3E}"/>
              </a:ext>
            </a:extLst>
          </p:cNvPr>
          <p:cNvSpPr>
            <a:spLocks noGrp="1"/>
          </p:cNvSpPr>
          <p:nvPr>
            <p:ph type="title" hasCustomPrompt="1"/>
          </p:nvPr>
        </p:nvSpPr>
        <p:spPr>
          <a:xfrm>
            <a:off x="520700" y="1117601"/>
            <a:ext cx="11176000" cy="1189038"/>
          </a:xfrm>
          <a:prstGeom prst="rect">
            <a:avLst/>
          </a:prstGeom>
          <a:noFill/>
          <a:ln>
            <a:noFill/>
          </a:ln>
        </p:spPr>
        <p:txBody>
          <a:bodyPr anchor="b" anchorCtr="0">
            <a:noAutofit/>
          </a:bodyPr>
          <a:lstStyle>
            <a:lvl1pPr algn="l">
              <a:defRPr sz="5600" spc="300" baseline="0">
                <a:solidFill>
                  <a:schemeClr val="bg1"/>
                </a:solidFill>
              </a:defRPr>
            </a:lvl1pPr>
          </a:lstStyle>
          <a:p>
            <a:r>
              <a:rPr lang="en-US"/>
              <a:t>Thank you</a:t>
            </a:r>
          </a:p>
        </p:txBody>
      </p:sp>
      <p:sp>
        <p:nvSpPr>
          <p:cNvPr id="26"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520700" y="3932767"/>
            <a:ext cx="4119034" cy="1960034"/>
          </a:xfrm>
          <a:prstGeom prst="rect">
            <a:avLst/>
          </a:prstGeom>
          <a:noFill/>
        </p:spPr>
        <p:txBody>
          <a:bodyPr lIns="108000" anchor="t" anchorCtr="0">
            <a:noAutofit/>
          </a:bodyPr>
          <a:lstStyle>
            <a:lvl1pPr marL="0" indent="0" algn="l">
              <a:lnSpc>
                <a:spcPct val="70000"/>
              </a:lnSpc>
              <a:buNone/>
              <a:defRPr sz="1200" spc="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2" name="Immagine 1" descr="chiusur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9592" y="0"/>
            <a:ext cx="10010775" cy="6858000"/>
          </a:xfrm>
          <a:prstGeom prst="rect">
            <a:avLst/>
          </a:prstGeom>
        </p:spPr>
      </p:pic>
      <p:pic>
        <p:nvPicPr>
          <p:cNvPr id="11" name="Immagin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47704" y="3335687"/>
            <a:ext cx="1976956" cy="220306"/>
          </a:xfrm>
          <a:prstGeom prst="rect">
            <a:avLst/>
          </a:prstGeom>
        </p:spPr>
      </p:pic>
      <p:sp>
        <p:nvSpPr>
          <p:cNvPr id="3" name="Segnaposto piè di pagina 2"/>
          <p:cNvSpPr>
            <a:spLocks noGrp="1"/>
          </p:cNvSpPr>
          <p:nvPr>
            <p:ph type="ftr" sz="quarter"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a:ln>
                <a:noFill/>
              </a:ln>
              <a:solidFill>
                <a:srgbClr val="FFFFFF"/>
              </a:solidFill>
              <a:effectLst/>
              <a:uLnTx/>
              <a:uFillTx/>
              <a:latin typeface="Arial"/>
              <a:ea typeface="+mn-ea"/>
              <a:cs typeface="+mn-cs"/>
            </a:endParaRPr>
          </a:p>
        </p:txBody>
      </p:sp>
      <p:sp>
        <p:nvSpPr>
          <p:cNvPr id="4" name="Segnaposto numero diapositiva 3"/>
          <p:cNvSpPr>
            <a:spLocks noGrp="1"/>
          </p:cNvSpPr>
          <p:nvPr>
            <p:ph type="sldNum" sz="quarter" idx="11"/>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6EA94F-8269-ED44-93E9-B57F83AF6107}" type="slidenum">
              <a:rPr kumimoji="0" lang="it-IT"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it-IT" sz="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00310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3" name="Titel 1"/>
          <p:cNvSpPr>
            <a:spLocks noGrp="1"/>
          </p:cNvSpPr>
          <p:nvPr>
            <p:ph type="title"/>
          </p:nvPr>
        </p:nvSpPr>
        <p:spPr>
          <a:xfrm>
            <a:off x="431802" y="7939"/>
            <a:ext cx="8159751" cy="757237"/>
          </a:xfrm>
        </p:spPr>
        <p:txBody>
          <a:bodyPr/>
          <a:lstStyle/>
          <a:p>
            <a:r>
              <a:rPr lang="en-US"/>
              <a:t>Click to edit Master title style</a:t>
            </a:r>
            <a:endParaRPr lang="de-DE"/>
          </a:p>
        </p:txBody>
      </p:sp>
      <p:sp>
        <p:nvSpPr>
          <p:cNvPr id="4" name="Inhaltsplatzhalter 2"/>
          <p:cNvSpPr>
            <a:spLocks noGrp="1"/>
          </p:cNvSpPr>
          <p:nvPr>
            <p:ph idx="1"/>
          </p:nvPr>
        </p:nvSpPr>
        <p:spPr>
          <a:xfrm>
            <a:off x="366823" y="1382233"/>
            <a:ext cx="11201177" cy="5025766"/>
          </a:xfrm>
        </p:spPr>
        <p:txBody>
          <a:bodyPr/>
          <a:lstStyle>
            <a:lvl1pPr marL="342891" indent="-342891">
              <a:buFont typeface="Wingdings" panose="05000000000000000000" pitchFamily="2" charset="2"/>
              <a:buChar char="§"/>
              <a:defRPr/>
            </a:lvl1pPr>
            <a:lvl2pPr marL="742932" indent="-285744">
              <a:buFont typeface="Wingdings" panose="05000000000000000000" pitchFamily="2" charset="2"/>
              <a:buChar char="§"/>
              <a:defRPr/>
            </a:lvl2pPr>
            <a:lvl3pPr marL="1142971" indent="-228594">
              <a:buFont typeface="Wingdings" panose="05000000000000000000" pitchFamily="2" charset="2"/>
              <a:buChar char="§"/>
              <a:defRPr/>
            </a:lvl3pPr>
            <a:lvl4pPr marL="1600160" indent="-228594">
              <a:buFont typeface="Wingdings" panose="05000000000000000000"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12"/>
          <p:cNvSpPr>
            <a:spLocks noGrp="1" noChangeArrowheads="1"/>
          </p:cNvSpPr>
          <p:nvPr>
            <p:ph type="sldNum" sz="quarter" idx="4"/>
          </p:nvPr>
        </p:nvSpPr>
        <p:spPr bwMode="auto">
          <a:xfrm>
            <a:off x="5473336" y="6454408"/>
            <a:ext cx="71867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b="0">
                <a:solidFill>
                  <a:schemeClr val="bg1">
                    <a:lumMod val="50000"/>
                  </a:schemeClr>
                </a:solidFill>
                <a:latin typeface="Calibri" pitchFamily="34" charset="0"/>
                <a:cs typeface="Calibri" pitchFamily="34"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fld id="{57FC0E70-DA48-403C-87B0-745A08E5AF30}" type="slidenum">
              <a:rPr kumimoji="0" lang="en-US" sz="1000" b="0" i="0" u="none" strike="noStrike" kern="1200" cap="none" spc="0" normalizeH="0" baseline="0" noProof="0" smtClean="0">
                <a:ln>
                  <a:noFill/>
                </a:ln>
                <a:solidFill>
                  <a:srgbClr val="FFFFFF">
                    <a:lumMod val="50000"/>
                  </a:srgbClr>
                </a:solidFill>
                <a:effectLst/>
                <a:uLnTx/>
                <a:uFillTx/>
                <a:latin typeface="Calibri" pitchFamily="34" charset="0"/>
                <a:ea typeface="+mn-ea"/>
                <a:cs typeface="Calibri" pitchFamily="34" charset="0"/>
              </a:rPr>
              <a:pPr marL="0" marR="0" lvl="0" indent="0" algn="l" defTabSz="914400" rtl="0" eaLnBrk="0" fontAlgn="auto" latinLnBrk="0" hangingPunct="0">
                <a:lnSpc>
                  <a:spcPct val="100000"/>
                </a:lnSpc>
                <a:spcBef>
                  <a:spcPts val="0"/>
                </a:spcBef>
                <a:spcAft>
                  <a:spcPts val="0"/>
                </a:spcAft>
                <a:buClrTx/>
                <a:buSzTx/>
                <a:buFontTx/>
                <a:buNone/>
                <a:tabLst/>
                <a:defRPr/>
              </a:pPr>
              <a:t>‹Nr.›</a:t>
            </a:fld>
            <a:endParaRPr kumimoji="0" lang="en-US" sz="1000" b="0" i="0" u="none" strike="noStrike" kern="1200" cap="none" spc="0" normalizeH="0" baseline="0" noProof="0">
              <a:ln>
                <a:noFill/>
              </a:ln>
              <a:solidFill>
                <a:srgbClr val="FFFFFF">
                  <a:lumMod val="50000"/>
                </a:srgbClr>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1183184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49916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Simple Text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968AD11-18D8-45C4-B97A-10242FDF994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6" name="think-cell Folie" r:id="rId4" imgW="399" imgH="400" progId="TCLayout.ActiveDocument.1">
                  <p:embed/>
                </p:oleObj>
              </mc:Choice>
              <mc:Fallback>
                <p:oleObj name="think-cell Folie" r:id="rId4" imgW="399" imgH="400" progId="TCLayout.ActiveDocument.1">
                  <p:embed/>
                  <p:pic>
                    <p:nvPicPr>
                      <p:cNvPr id="2" name="Object 1" hidden="1">
                        <a:extLst>
                          <a:ext uri="{FF2B5EF4-FFF2-40B4-BE49-F238E27FC236}">
                            <a16:creationId xmlns:a16="http://schemas.microsoft.com/office/drawing/2014/main" id="{4968AD11-18D8-45C4-B97A-10242FDF99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3DE88B27-3B29-41EA-BE74-90DCA79E1A2D}"/>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2A25E9D9-DA97-478F-AF30-ACF34B83E370}"/>
              </a:ext>
            </a:extLst>
          </p:cNvPr>
          <p:cNvSpPr>
            <a:spLocks noGrp="1"/>
          </p:cNvSpPr>
          <p:nvPr>
            <p:ph sz="quarter" idx="10"/>
          </p:nvPr>
        </p:nvSpPr>
        <p:spPr>
          <a:xfrm>
            <a:off x="217967" y="1291856"/>
            <a:ext cx="11669233" cy="49184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64928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A picture containing card, drawing&#10;&#10;Description automatically generated">
            <a:extLst>
              <a:ext uri="{FF2B5EF4-FFF2-40B4-BE49-F238E27FC236}">
                <a16:creationId xmlns:a16="http://schemas.microsoft.com/office/drawing/2014/main" id="{1A32A9DC-DB03-46C8-BA0E-CD97911415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0"/>
          <a:stretch/>
        </p:blipFill>
        <p:spPr>
          <a:xfrm>
            <a:off x="2370" y="2274664"/>
            <a:ext cx="12189630" cy="3906982"/>
          </a:xfrm>
          <a:prstGeom prst="rect">
            <a:avLst/>
          </a:prstGeom>
        </p:spPr>
      </p:pic>
      <p:sp>
        <p:nvSpPr>
          <p:cNvPr id="2" name="Title 1"/>
          <p:cNvSpPr>
            <a:spLocks noGrp="1"/>
          </p:cNvSpPr>
          <p:nvPr>
            <p:ph type="ctrTitle" hasCustomPrompt="1"/>
          </p:nvPr>
        </p:nvSpPr>
        <p:spPr>
          <a:xfrm>
            <a:off x="457201" y="448321"/>
            <a:ext cx="11277599" cy="615553"/>
          </a:xfrm>
        </p:spPr>
        <p:txBody>
          <a:bodyPr wrap="square" lIns="0" tIns="45720" rIns="0" bIns="45720" anchor="t" anchorCtr="0">
            <a:spAutoFit/>
          </a:bodyPr>
          <a:lstStyle>
            <a:lvl1pPr algn="l">
              <a:defRPr sz="3400" b="1">
                <a:solidFill>
                  <a:schemeClr val="tx2"/>
                </a:solidFill>
              </a:defRPr>
            </a:lvl1pPr>
          </a:lstStyle>
          <a:p>
            <a:r>
              <a:rPr lang="en-US"/>
              <a:t>Click to edit Title</a:t>
            </a:r>
          </a:p>
        </p:txBody>
      </p:sp>
      <p:sp>
        <p:nvSpPr>
          <p:cNvPr id="3" name="Subtitle 2"/>
          <p:cNvSpPr>
            <a:spLocks noGrp="1"/>
          </p:cNvSpPr>
          <p:nvPr>
            <p:ph type="subTitle" idx="1" hasCustomPrompt="1"/>
          </p:nvPr>
        </p:nvSpPr>
        <p:spPr>
          <a:xfrm>
            <a:off x="457200" y="1151322"/>
            <a:ext cx="11277600" cy="461665"/>
          </a:xfrm>
        </p:spPr>
        <p:txBody>
          <a:bodyPr wrap="square" lIns="0" tIns="45720" rIns="0" bIns="45720">
            <a:spAutoFit/>
          </a:bodyPr>
          <a:lstStyle>
            <a:lvl1pPr marL="0" indent="0" algn="l">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a:t>
            </a:r>
          </a:p>
        </p:txBody>
      </p:sp>
      <p:sp>
        <p:nvSpPr>
          <p:cNvPr id="11" name="Text Placeholder 10"/>
          <p:cNvSpPr>
            <a:spLocks noGrp="1"/>
          </p:cNvSpPr>
          <p:nvPr>
            <p:ph type="body" sz="quarter" idx="14" hasCustomPrompt="1"/>
          </p:nvPr>
        </p:nvSpPr>
        <p:spPr>
          <a:xfrm>
            <a:off x="457201" y="1781956"/>
            <a:ext cx="11277599" cy="307777"/>
          </a:xfrm>
        </p:spPr>
        <p:txBody>
          <a:bodyPr wrap="square" lIns="0" tIns="45720" rIns="0" bIns="45720">
            <a:spAutoFit/>
          </a:bodyPr>
          <a:lstStyle>
            <a:lvl1pPr algn="l">
              <a:buNone/>
              <a:defRPr sz="1400">
                <a:solidFill>
                  <a:schemeClr val="tx1"/>
                </a:solidFill>
              </a:defRPr>
            </a:lvl1pPr>
            <a:lvl2pPr>
              <a:buNone/>
              <a:defRPr/>
            </a:lvl2pPr>
            <a:lvl3pPr>
              <a:buNone/>
              <a:defRPr/>
            </a:lvl3pPr>
            <a:lvl4pPr>
              <a:buNone/>
              <a:defRPr/>
            </a:lvl4pPr>
            <a:lvl5pPr>
              <a:buNone/>
              <a:defRPr/>
            </a:lvl5pPr>
          </a:lstStyle>
          <a:p>
            <a:pPr lvl="0"/>
            <a:r>
              <a:rPr lang="en-US"/>
              <a:t>&lt;add presenters/authors names here&gt;</a:t>
            </a:r>
          </a:p>
        </p:txBody>
      </p:sp>
      <p:sp>
        <p:nvSpPr>
          <p:cNvPr id="9" name="Text Placeholder 8"/>
          <p:cNvSpPr>
            <a:spLocks noGrp="1"/>
          </p:cNvSpPr>
          <p:nvPr>
            <p:ph type="body" sz="quarter" idx="15" hasCustomPrompt="1"/>
          </p:nvPr>
        </p:nvSpPr>
        <p:spPr>
          <a:xfrm>
            <a:off x="8867955" y="6271179"/>
            <a:ext cx="2616201" cy="276999"/>
          </a:xfrm>
        </p:spPr>
        <p:txBody>
          <a:bodyPr lIns="45720" rIns="0">
            <a:noAutofit/>
          </a:bodyPr>
          <a:lstStyle>
            <a:lvl1pPr algn="l">
              <a:buNone/>
              <a:defRPr sz="1200" b="0">
                <a:solidFill>
                  <a:schemeClr val="tx1"/>
                </a:solidFill>
              </a:defRPr>
            </a:lvl1pPr>
            <a:lvl2pPr>
              <a:buNone/>
              <a:defRPr sz="1200"/>
            </a:lvl2pPr>
            <a:lvl3pPr>
              <a:buNone/>
              <a:defRPr sz="1200"/>
            </a:lvl3pPr>
            <a:lvl4pPr>
              <a:buNone/>
              <a:defRPr sz="1200"/>
            </a:lvl4pPr>
            <a:lvl5pPr>
              <a:buNone/>
              <a:defRPr sz="1200"/>
            </a:lvl5pPr>
          </a:lstStyle>
          <a:p>
            <a:pPr lvl="0"/>
            <a:r>
              <a:rPr lang="en-US"/>
              <a:t>Month DD, YYYY</a:t>
            </a:r>
          </a:p>
        </p:txBody>
      </p:sp>
      <p:sp>
        <p:nvSpPr>
          <p:cNvPr id="15" name="TextBox 14">
            <a:extLst>
              <a:ext uri="{FF2B5EF4-FFF2-40B4-BE49-F238E27FC236}">
                <a16:creationId xmlns:a16="http://schemas.microsoft.com/office/drawing/2014/main" id="{16AB7C25-6E3E-411C-8C76-3959BDAEE126}"/>
              </a:ext>
            </a:extLst>
          </p:cNvPr>
          <p:cNvSpPr txBox="1"/>
          <p:nvPr userDrawn="1"/>
        </p:nvSpPr>
        <p:spPr>
          <a:xfrm>
            <a:off x="4991427" y="6377489"/>
            <a:ext cx="2209148" cy="230832"/>
          </a:xfrm>
          <a:prstGeom prst="rect">
            <a:avLst/>
          </a:prstGeom>
          <a:noFill/>
        </p:spPr>
        <p:txBody>
          <a:bodyPr wrap="square" rtlCol="0">
            <a:spAutoFit/>
          </a:bodyPr>
          <a:lstStyle/>
          <a:p>
            <a:pPr algn="ctr"/>
            <a:r>
              <a:rPr lang="en-US" sz="900" i="1">
                <a:solidFill>
                  <a:schemeClr val="bg2">
                    <a:lumMod val="25000"/>
                  </a:schemeClr>
                </a:solidFill>
              </a:rPr>
              <a:t>Pfizer Confidential</a:t>
            </a:r>
          </a:p>
        </p:txBody>
      </p:sp>
      <p:pic>
        <p:nvPicPr>
          <p:cNvPr id="10" name="Picture 9" descr="A picture containing object&#10;&#10;Description automatically generated">
            <a:extLst>
              <a:ext uri="{FF2B5EF4-FFF2-40B4-BE49-F238E27FC236}">
                <a16:creationId xmlns:a16="http://schemas.microsoft.com/office/drawing/2014/main" id="{8410287D-C775-4167-9A5A-654F0E7C1E77}"/>
              </a:ext>
            </a:extLst>
          </p:cNvPr>
          <p:cNvPicPr>
            <a:picLocks noChangeAspect="1"/>
          </p:cNvPicPr>
          <p:nvPr userDrawn="1"/>
        </p:nvPicPr>
        <p:blipFill rotWithShape="1">
          <a:blip r:embed="rId3"/>
          <a:srcRect r="60864"/>
          <a:stretch/>
        </p:blipFill>
        <p:spPr>
          <a:xfrm>
            <a:off x="44957" y="5906056"/>
            <a:ext cx="1591010" cy="924811"/>
          </a:xfrm>
          <a:prstGeom prst="rect">
            <a:avLst/>
          </a:prstGeom>
        </p:spPr>
      </p:pic>
      <p:pic>
        <p:nvPicPr>
          <p:cNvPr id="12" name="Picture 30" descr="BioNTech: We aspire to individualize cancer medicine">
            <a:extLst>
              <a:ext uri="{FF2B5EF4-FFF2-40B4-BE49-F238E27FC236}">
                <a16:creationId xmlns:a16="http://schemas.microsoft.com/office/drawing/2014/main" id="{48ACF754-CF5D-4F0B-96CB-44A31378D72A}"/>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1721595" y="6241758"/>
            <a:ext cx="2222100" cy="2450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48A13A5-8078-49D7-AC74-18E3C8360E2A}"/>
              </a:ext>
            </a:extLst>
          </p:cNvPr>
          <p:cNvSpPr/>
          <p:nvPr userDrawn="1"/>
        </p:nvSpPr>
        <p:spPr>
          <a:xfrm>
            <a:off x="457200" y="2337758"/>
            <a:ext cx="4779034" cy="486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31E00C0-0428-420B-BD96-A6AFBAFBDFC4}"/>
              </a:ext>
            </a:extLst>
          </p:cNvPr>
          <p:cNvSpPr/>
          <p:nvPr userDrawn="1"/>
        </p:nvSpPr>
        <p:spPr>
          <a:xfrm>
            <a:off x="443128" y="2765698"/>
            <a:ext cx="1351166" cy="486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16988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48320"/>
            <a:ext cx="11277600" cy="615553"/>
          </a:xfrm>
        </p:spPr>
        <p:txBody>
          <a:bodyPr wrap="square" lIns="0" rIns="0" anchor="ctr" anchorCtr="0">
            <a:spAutoFit/>
          </a:bodyPr>
          <a:lstStyle>
            <a:lvl1pPr algn="l">
              <a:defRPr sz="3400" baseline="0">
                <a:solidFill>
                  <a:schemeClr val="tx2"/>
                </a:solidFill>
              </a:defRPr>
            </a:lvl1pPr>
          </a:lstStyle>
          <a:p>
            <a:r>
              <a:rPr lang="en-US"/>
              <a:t>Click to edit Divider slide title</a:t>
            </a:r>
          </a:p>
        </p:txBody>
      </p:sp>
      <p:pic>
        <p:nvPicPr>
          <p:cNvPr id="8" name="Picture 7" descr="A picture containing drawing&#10;&#10;Description automatically generated">
            <a:extLst>
              <a:ext uri="{FF2B5EF4-FFF2-40B4-BE49-F238E27FC236}">
                <a16:creationId xmlns:a16="http://schemas.microsoft.com/office/drawing/2014/main" id="{3CB9F477-F05F-454A-B469-97060765CFD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6"/>
          <a:stretch/>
        </p:blipFill>
        <p:spPr>
          <a:xfrm>
            <a:off x="0" y="2240519"/>
            <a:ext cx="12192000" cy="3956023"/>
          </a:xfrm>
          <a:prstGeom prst="rect">
            <a:avLst/>
          </a:prstGeom>
        </p:spPr>
      </p:pic>
      <p:pic>
        <p:nvPicPr>
          <p:cNvPr id="4" name="Picture 3" descr="A picture containing object&#10;&#10;Description automatically generated">
            <a:extLst>
              <a:ext uri="{FF2B5EF4-FFF2-40B4-BE49-F238E27FC236}">
                <a16:creationId xmlns:a16="http://schemas.microsoft.com/office/drawing/2014/main" id="{355F6E53-3EF2-4E2B-9514-4BA85AE6BC7A}"/>
              </a:ext>
            </a:extLst>
          </p:cNvPr>
          <p:cNvPicPr>
            <a:picLocks noChangeAspect="1"/>
          </p:cNvPicPr>
          <p:nvPr userDrawn="1"/>
        </p:nvPicPr>
        <p:blipFill rotWithShape="1">
          <a:blip r:embed="rId3"/>
          <a:srcRect r="60864"/>
          <a:stretch/>
        </p:blipFill>
        <p:spPr>
          <a:xfrm>
            <a:off x="44957" y="5906056"/>
            <a:ext cx="1591010" cy="924811"/>
          </a:xfrm>
          <a:prstGeom prst="rect">
            <a:avLst/>
          </a:prstGeom>
        </p:spPr>
      </p:pic>
      <p:pic>
        <p:nvPicPr>
          <p:cNvPr id="5" name="Picture 30" descr="BioNTech: We aspire to individualize cancer medicine">
            <a:extLst>
              <a:ext uri="{FF2B5EF4-FFF2-40B4-BE49-F238E27FC236}">
                <a16:creationId xmlns:a16="http://schemas.microsoft.com/office/drawing/2014/main" id="{F659427D-DB4E-4C0B-889F-EB8B181245A3}"/>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1721595" y="6241758"/>
            <a:ext cx="2222100" cy="2450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FEEC310-DF83-4E49-99A2-128BB296FB60}"/>
              </a:ext>
            </a:extLst>
          </p:cNvPr>
          <p:cNvSpPr/>
          <p:nvPr userDrawn="1"/>
        </p:nvSpPr>
        <p:spPr>
          <a:xfrm>
            <a:off x="457200" y="2337758"/>
            <a:ext cx="4779034" cy="486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4700F98-24B1-49FB-98ED-358D5F7B5210}"/>
              </a:ext>
            </a:extLst>
          </p:cNvPr>
          <p:cNvSpPr/>
          <p:nvPr userDrawn="1"/>
        </p:nvSpPr>
        <p:spPr>
          <a:xfrm>
            <a:off x="443128" y="2765698"/>
            <a:ext cx="1351166" cy="486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0997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024">
          <p15:clr>
            <a:srgbClr val="FBAE40"/>
          </p15:clr>
        </p15:guide>
        <p15:guide id="4" pos="288">
          <p15:clr>
            <a:srgbClr val="FBAE40"/>
          </p15:clr>
        </p15:guide>
        <p15:guide id="6" orient="horz" pos="17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ne Column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6189C64-451E-4A77-BA5C-B01BADB765FD}"/>
              </a:ext>
            </a:extLst>
          </p:cNvPr>
          <p:cNvGraphicFramePr>
            <a:graphicFrameLocks noChangeAspect="1"/>
          </p:cNvGraphicFramePr>
          <p:nvPr userDrawn="1">
            <p:custDataLst>
              <p:tags r:id="rId2"/>
            </p:custDataLst>
            <p:extLst>
              <p:ext uri="{D42A27DB-BD31-4B8C-83A1-F6EECF244321}">
                <p14:modId xmlns:p14="http://schemas.microsoft.com/office/powerpoint/2010/main" val="3281950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2" name="think-cell Folie" r:id="rId4" imgW="353" imgH="353" progId="TCLayout.ActiveDocument.1">
                  <p:embed/>
                </p:oleObj>
              </mc:Choice>
              <mc:Fallback>
                <p:oleObj name="think-cell Folie" r:id="rId4" imgW="353" imgH="353" progId="TCLayout.ActiveDocument.1">
                  <p:embed/>
                  <p:pic>
                    <p:nvPicPr>
                      <p:cNvPr id="2" name="Object 1" hidden="1">
                        <a:extLst>
                          <a:ext uri="{FF2B5EF4-FFF2-40B4-BE49-F238E27FC236}">
                            <a16:creationId xmlns:a16="http://schemas.microsoft.com/office/drawing/2014/main" id="{D6189C64-451E-4A77-BA5C-B01BADB765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81F7948-2BE0-44C7-A063-783F5BC9F9B5}"/>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EE8CD968-3576-42A9-90C0-A04C8D195BB8}"/>
              </a:ext>
            </a:extLst>
          </p:cNvPr>
          <p:cNvSpPr>
            <a:spLocks noGrp="1"/>
          </p:cNvSpPr>
          <p:nvPr>
            <p:ph sz="quarter" idx="10"/>
          </p:nvPr>
        </p:nvSpPr>
        <p:spPr>
          <a:xfrm>
            <a:off x="228600" y="914400"/>
            <a:ext cx="11734800" cy="5219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16555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9" y="1121790"/>
            <a:ext cx="11447999" cy="51782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1">
            <a:extLst>
              <a:ext uri="{FF2B5EF4-FFF2-40B4-BE49-F238E27FC236}">
                <a16:creationId xmlns:a16="http://schemas.microsoft.com/office/drawing/2014/main" id="{D9C31EA8-9905-4940-89F2-4CFDFA4F98DC}"/>
              </a:ext>
            </a:extLst>
          </p:cNvPr>
          <p:cNvSpPr>
            <a:spLocks noGrp="1"/>
          </p:cNvSpPr>
          <p:nvPr>
            <p:ph type="title"/>
          </p:nvPr>
        </p:nvSpPr>
        <p:spPr>
          <a:xfrm>
            <a:off x="360000" y="127744"/>
            <a:ext cx="11448000" cy="720000"/>
          </a:xfrm>
          <a:prstGeom prst="rect">
            <a:avLst/>
          </a:prstGeom>
        </p:spPr>
        <p:txBody>
          <a:bodyPr vert="horz" wrap="square"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6599963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000" y="1102936"/>
            <a:ext cx="5580000" cy="5197064"/>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102936"/>
            <a:ext cx="5580000" cy="5197064"/>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34086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704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One Column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6189C64-451E-4A77-BA5C-B01BADB765FD}"/>
              </a:ext>
            </a:extLst>
          </p:cNvPr>
          <p:cNvGraphicFramePr>
            <a:graphicFrameLocks noChangeAspect="1"/>
          </p:cNvGraphicFramePr>
          <p:nvPr userDrawn="1">
            <p:custDataLst>
              <p:tags r:id="rId2"/>
            </p:custDataLst>
            <p:extLst>
              <p:ext uri="{D42A27DB-BD31-4B8C-83A1-F6EECF244321}">
                <p14:modId xmlns:p14="http://schemas.microsoft.com/office/powerpoint/2010/main" val="32416673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6" name="think-cell Folie" r:id="rId4" imgW="353" imgH="353" progId="TCLayout.ActiveDocument.1">
                  <p:embed/>
                </p:oleObj>
              </mc:Choice>
              <mc:Fallback>
                <p:oleObj name="think-cell Folie" r:id="rId4" imgW="353" imgH="353" progId="TCLayout.ActiveDocument.1">
                  <p:embed/>
                  <p:pic>
                    <p:nvPicPr>
                      <p:cNvPr id="2" name="Object 1" hidden="1">
                        <a:extLst>
                          <a:ext uri="{FF2B5EF4-FFF2-40B4-BE49-F238E27FC236}">
                            <a16:creationId xmlns:a16="http://schemas.microsoft.com/office/drawing/2014/main" id="{D6189C64-451E-4A77-BA5C-B01BADB765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81F7948-2BE0-44C7-A063-783F5BC9F9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868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One Column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6189C64-451E-4A77-BA5C-B01BADB765FD}"/>
              </a:ext>
            </a:extLst>
          </p:cNvPr>
          <p:cNvGraphicFramePr>
            <a:graphicFrameLocks noChangeAspect="1"/>
          </p:cNvGraphicFramePr>
          <p:nvPr userDrawn="1">
            <p:custDataLst>
              <p:tags r:id="rId2"/>
            </p:custDataLst>
            <p:extLst>
              <p:ext uri="{D42A27DB-BD31-4B8C-83A1-F6EECF244321}">
                <p14:modId xmlns:p14="http://schemas.microsoft.com/office/powerpoint/2010/main" val="1615380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0" name="think-cell Folie" r:id="rId4" imgW="353" imgH="353" progId="TCLayout.ActiveDocument.1">
                  <p:embed/>
                </p:oleObj>
              </mc:Choice>
              <mc:Fallback>
                <p:oleObj name="think-cell Folie" r:id="rId4" imgW="353" imgH="353" progId="TCLayout.ActiveDocument.1">
                  <p:embed/>
                  <p:pic>
                    <p:nvPicPr>
                      <p:cNvPr id="2" name="Object 1" hidden="1">
                        <a:extLst>
                          <a:ext uri="{FF2B5EF4-FFF2-40B4-BE49-F238E27FC236}">
                            <a16:creationId xmlns:a16="http://schemas.microsoft.com/office/drawing/2014/main" id="{D6189C64-451E-4A77-BA5C-B01BADB765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81F7948-2BE0-44C7-A063-783F5BC9F9B5}"/>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955EAC78-CE2E-442C-94EA-9D0CABB1BC92}"/>
              </a:ext>
            </a:extLst>
          </p:cNvPr>
          <p:cNvSpPr>
            <a:spLocks noGrp="1"/>
          </p:cNvSpPr>
          <p:nvPr>
            <p:ph sz="quarter" idx="10"/>
          </p:nvPr>
        </p:nvSpPr>
        <p:spPr>
          <a:xfrm>
            <a:off x="228600" y="914400"/>
            <a:ext cx="5715000" cy="5219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4116391A-A86A-4CAD-891E-794EB61D93A4}"/>
              </a:ext>
            </a:extLst>
          </p:cNvPr>
          <p:cNvSpPr>
            <a:spLocks noGrp="1"/>
          </p:cNvSpPr>
          <p:nvPr>
            <p:ph sz="quarter" idx="11"/>
          </p:nvPr>
        </p:nvSpPr>
        <p:spPr>
          <a:xfrm>
            <a:off x="6251575" y="914400"/>
            <a:ext cx="5711825" cy="5219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9363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vmlDrawing" Target="../drawings/vmlDrawing1.v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vmlDrawing" Target="../drawings/vmlDrawing6.vml"/><Relationship Id="rId18" Type="http://schemas.openxmlformats.org/officeDocument/2006/relationships/image" Target="../media/image8.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17" Type="http://schemas.openxmlformats.org/officeDocument/2006/relationships/image" Target="../media/image7.emf"/><Relationship Id="rId2" Type="http://schemas.openxmlformats.org/officeDocument/2006/relationships/slideLayout" Target="../slideLayouts/slideLayout7.xml"/><Relationship Id="rId16" Type="http://schemas.openxmlformats.org/officeDocument/2006/relationships/oleObject" Target="../embeddings/oleObject6.bin"/><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ags" Target="../tags/tag11.xml"/><Relationship Id="rId10" Type="http://schemas.openxmlformats.org/officeDocument/2006/relationships/slideLayout" Target="../slideLayouts/slideLayout15.xml"/><Relationship Id="rId19" Type="http://schemas.openxmlformats.org/officeDocument/2006/relationships/image" Target="../media/image9.pn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ags" Target="../tags/tag1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9" Type="http://schemas.openxmlformats.org/officeDocument/2006/relationships/slideLayout" Target="../slideLayouts/slideLayout55.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42" Type="http://schemas.openxmlformats.org/officeDocument/2006/relationships/slideLayout" Target="../slideLayouts/slideLayout58.xml"/><Relationship Id="rId47" Type="http://schemas.openxmlformats.org/officeDocument/2006/relationships/slideLayout" Target="../slideLayouts/slideLayout63.xml"/><Relationship Id="rId50" Type="http://schemas.openxmlformats.org/officeDocument/2006/relationships/slideLayout" Target="../slideLayouts/slideLayout66.xml"/><Relationship Id="rId55" Type="http://schemas.openxmlformats.org/officeDocument/2006/relationships/tags" Target="../tags/tag22.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9" Type="http://schemas.openxmlformats.org/officeDocument/2006/relationships/slideLayout" Target="../slideLayouts/slideLayout45.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53" Type="http://schemas.openxmlformats.org/officeDocument/2006/relationships/vmlDrawing" Target="../drawings/vmlDrawing14.vml"/><Relationship Id="rId58" Type="http://schemas.openxmlformats.org/officeDocument/2006/relationships/image" Target="../media/image17.emf"/><Relationship Id="rId5" Type="http://schemas.openxmlformats.org/officeDocument/2006/relationships/slideLayout" Target="../slideLayouts/slideLayout21.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56" Type="http://schemas.openxmlformats.org/officeDocument/2006/relationships/oleObject" Target="../embeddings/oleObject14.bin"/><Relationship Id="rId8" Type="http://schemas.openxmlformats.org/officeDocument/2006/relationships/slideLayout" Target="../slideLayouts/slideLayout24.xml"/><Relationship Id="rId51" Type="http://schemas.openxmlformats.org/officeDocument/2006/relationships/slideLayout" Target="../slideLayouts/slideLayout67.xml"/><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46" Type="http://schemas.openxmlformats.org/officeDocument/2006/relationships/slideLayout" Target="../slideLayouts/slideLayout62.xml"/><Relationship Id="rId20" Type="http://schemas.openxmlformats.org/officeDocument/2006/relationships/slideLayout" Target="../slideLayouts/slideLayout36.xml"/><Relationship Id="rId41" Type="http://schemas.openxmlformats.org/officeDocument/2006/relationships/slideLayout" Target="../slideLayouts/slideLayout57.xml"/><Relationship Id="rId54" Type="http://schemas.openxmlformats.org/officeDocument/2006/relationships/tags" Target="../tags/tag21.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49" Type="http://schemas.openxmlformats.org/officeDocument/2006/relationships/slideLayout" Target="../slideLayouts/slideLayout65.xml"/><Relationship Id="rId57" Type="http://schemas.openxmlformats.org/officeDocument/2006/relationships/image" Target="../media/image16.emf"/><Relationship Id="rId10" Type="http://schemas.openxmlformats.org/officeDocument/2006/relationships/slideLayout" Target="../slideLayouts/slideLayout26.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5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slideLayout" Target="../slideLayouts/slideLayout70.xml"/><Relationship Id="rId7" Type="http://schemas.openxmlformats.org/officeDocument/2006/relationships/vmlDrawing" Target="../drawings/vmlDrawing23.v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theme" Target="../theme/theme4.xml"/><Relationship Id="rId11" Type="http://schemas.openxmlformats.org/officeDocument/2006/relationships/image" Target="../media/image34.emf"/><Relationship Id="rId5" Type="http://schemas.openxmlformats.org/officeDocument/2006/relationships/slideLayout" Target="../slideLayouts/slideLayout72.xml"/><Relationship Id="rId10" Type="http://schemas.openxmlformats.org/officeDocument/2006/relationships/oleObject" Target="../embeddings/oleObject23.bin"/><Relationship Id="rId4" Type="http://schemas.openxmlformats.org/officeDocument/2006/relationships/slideLayout" Target="../slideLayouts/slideLayout71.xml"/><Relationship Id="rId9" Type="http://schemas.openxmlformats.org/officeDocument/2006/relationships/tags" Target="../tags/tag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2D7F73D-C009-492E-8A9D-24492827EB81}"/>
              </a:ext>
            </a:extLst>
          </p:cNvPr>
          <p:cNvGraphicFramePr>
            <a:graphicFrameLocks noChangeAspect="1"/>
          </p:cNvGraphicFramePr>
          <p:nvPr userDrawn="1">
            <p:custDataLst>
              <p:tags r:id="rId8"/>
            </p:custDataLst>
            <p:extLst>
              <p:ext uri="{D42A27DB-BD31-4B8C-83A1-F6EECF244321}">
                <p14:modId xmlns:p14="http://schemas.microsoft.com/office/powerpoint/2010/main" val="12851489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0" name="think-cell Folie" r:id="rId10" imgW="451" imgH="450" progId="TCLayout.ActiveDocument.1">
                  <p:embed/>
                </p:oleObj>
              </mc:Choice>
              <mc:Fallback>
                <p:oleObj name="think-cell Folie" r:id="rId10" imgW="451" imgH="450" progId="TCLayout.ActiveDocument.1">
                  <p:embed/>
                  <p:pic>
                    <p:nvPicPr>
                      <p:cNvPr id="8" name="Object 7" hidden="1">
                        <a:extLst>
                          <a:ext uri="{FF2B5EF4-FFF2-40B4-BE49-F238E27FC236}">
                            <a16:creationId xmlns:a16="http://schemas.microsoft.com/office/drawing/2014/main" id="{A2D7F73D-C009-492E-8A9D-24492827EB8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B4A2216-9635-485B-B130-094FAA276123}"/>
              </a:ext>
            </a:extLst>
          </p:cNvPr>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304800" y="81467"/>
            <a:ext cx="11582400" cy="8229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91616"/>
            <a:ext cx="11582400" cy="51330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object&#10;&#10;Description automatically generated">
            <a:extLst>
              <a:ext uri="{FF2B5EF4-FFF2-40B4-BE49-F238E27FC236}">
                <a16:creationId xmlns:a16="http://schemas.microsoft.com/office/drawing/2014/main" id="{AA1AE8A0-B575-487E-9089-F634B5582A6D}"/>
              </a:ext>
            </a:extLst>
          </p:cNvPr>
          <p:cNvPicPr>
            <a:picLocks noChangeAspect="1"/>
          </p:cNvPicPr>
          <p:nvPr userDrawn="1"/>
        </p:nvPicPr>
        <p:blipFill rotWithShape="1">
          <a:blip r:embed="rId12"/>
          <a:srcRect t="-859" r="62124" b="1"/>
          <a:stretch/>
        </p:blipFill>
        <p:spPr>
          <a:xfrm>
            <a:off x="59333" y="6224654"/>
            <a:ext cx="911051" cy="551878"/>
          </a:xfrm>
          <a:prstGeom prst="rect">
            <a:avLst/>
          </a:prstGeom>
        </p:spPr>
      </p:pic>
      <p:sp>
        <p:nvSpPr>
          <p:cNvPr id="11" name="Rectangle 10">
            <a:extLst>
              <a:ext uri="{FF2B5EF4-FFF2-40B4-BE49-F238E27FC236}">
                <a16:creationId xmlns:a16="http://schemas.microsoft.com/office/drawing/2014/main" id="{01CFF134-D963-4541-98BB-275C6F7F6936}"/>
              </a:ext>
            </a:extLst>
          </p:cNvPr>
          <p:cNvSpPr/>
          <p:nvPr userDrawn="1"/>
        </p:nvSpPr>
        <p:spPr>
          <a:xfrm>
            <a:off x="2464647" y="6333665"/>
            <a:ext cx="8800556" cy="338554"/>
          </a:xfrm>
          <a:prstGeom prst="rect">
            <a:avLst/>
          </a:prstGeom>
          <a:solidFill>
            <a:srgbClr val="FFFFFF"/>
          </a:solidFill>
          <a:ln>
            <a:noFill/>
          </a:ln>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mn-lt"/>
                <a:ea typeface="+mn-ea"/>
                <a:cs typeface="+mn-cs"/>
              </a:rPr>
              <a:t>STRICTLY CONFIDENTIAL. The slides and information discussed during the presentation constitutes confidential information and business secrets of Pfizer and </a:t>
            </a:r>
            <a:br>
              <a:rPr kumimoji="0" lang="en-US" sz="800" b="0" i="0" u="none" strike="noStrike" kern="0" cap="none" spc="0" normalizeH="0" baseline="0" noProof="0">
                <a:ln>
                  <a:noFill/>
                </a:ln>
                <a:solidFill>
                  <a:srgbClr val="000000"/>
                </a:solidFill>
                <a:effectLst/>
                <a:uLnTx/>
                <a:uFillTx/>
                <a:latin typeface="+mn-lt"/>
                <a:ea typeface="+mn-ea"/>
                <a:cs typeface="+mn-cs"/>
              </a:rPr>
            </a:br>
            <a:r>
              <a:rPr kumimoji="0" lang="en-US" sz="800" b="0" i="0" u="none" strike="noStrike" kern="0" cap="none" spc="0" normalizeH="0" baseline="0" noProof="0">
                <a:ln>
                  <a:noFill/>
                </a:ln>
                <a:solidFill>
                  <a:srgbClr val="000000"/>
                </a:solidFill>
                <a:effectLst/>
                <a:uLnTx/>
                <a:uFillTx/>
                <a:latin typeface="+mn-lt"/>
                <a:ea typeface="+mn-ea"/>
                <a:cs typeface="+mn-cs"/>
              </a:rPr>
              <a:t>BioNTech and shall not be disclosed to third parties. Please see slide 2 for additional information related to the content and limitations of this presentation. </a:t>
            </a:r>
          </a:p>
        </p:txBody>
      </p:sp>
      <p:sp>
        <p:nvSpPr>
          <p:cNvPr id="13" name="TextBox 12">
            <a:extLst>
              <a:ext uri="{FF2B5EF4-FFF2-40B4-BE49-F238E27FC236}">
                <a16:creationId xmlns:a16="http://schemas.microsoft.com/office/drawing/2014/main" id="{431346A9-4F9E-4066-BD31-8D60B62423E8}"/>
              </a:ext>
            </a:extLst>
          </p:cNvPr>
          <p:cNvSpPr txBox="1"/>
          <p:nvPr userDrawn="1"/>
        </p:nvSpPr>
        <p:spPr>
          <a:xfrm>
            <a:off x="11545440" y="6379832"/>
            <a:ext cx="341760" cy="246221"/>
          </a:xfrm>
          <a:prstGeom prst="rect">
            <a:avLst/>
          </a:prstGeom>
          <a:noFill/>
        </p:spPr>
        <p:txBody>
          <a:bodyPr wrap="none" rtlCol="0">
            <a:spAutoFit/>
          </a:bodyPr>
          <a:lstStyle/>
          <a:p>
            <a:pPr algn="r"/>
            <a:fld id="{6DB4293B-7438-4AED-A560-00DD3B678FA9}" type="slidenum">
              <a:rPr lang="en-US" sz="1000" smtClean="0">
                <a:solidFill>
                  <a:schemeClr val="tx2"/>
                </a:solidFill>
              </a:rPr>
              <a:pPr algn="r"/>
              <a:t>‹Nr.›</a:t>
            </a:fld>
            <a:endParaRPr lang="en-US" sz="1000">
              <a:solidFill>
                <a:schemeClr val="tx2"/>
              </a:solidFill>
            </a:endParaRPr>
          </a:p>
        </p:txBody>
      </p:sp>
      <p:pic>
        <p:nvPicPr>
          <p:cNvPr id="14" name="Picture 30" descr="BioNTech: We aspire to individualize cancer medicine">
            <a:extLst>
              <a:ext uri="{FF2B5EF4-FFF2-40B4-BE49-F238E27FC236}">
                <a16:creationId xmlns:a16="http://schemas.microsoft.com/office/drawing/2014/main" id="{F0166F94-7C62-4E8A-9700-14CACB12F17C}"/>
              </a:ext>
            </a:extLst>
          </p:cNvPr>
          <p:cNvPicPr>
            <a:picLocks noChangeAspect="1" noChangeArrowheads="1"/>
          </p:cNvPicPr>
          <p:nvPr userDrawn="1"/>
        </p:nvPicPr>
        <p:blipFill>
          <a:blip r:embed="rId13" cstate="hqprint">
            <a:extLst>
              <a:ext uri="{28A0092B-C50C-407E-A947-70E740481C1C}">
                <a14:useLocalDpi xmlns:a14="http://schemas.microsoft.com/office/drawing/2010/main" val="0"/>
              </a:ext>
            </a:extLst>
          </a:blip>
          <a:srcRect/>
          <a:stretch>
            <a:fillRect/>
          </a:stretch>
        </p:blipFill>
        <p:spPr bwMode="auto">
          <a:xfrm>
            <a:off x="1072573" y="6431556"/>
            <a:ext cx="1251956" cy="13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20805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733" r:id="rId5"/>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0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0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0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0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0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2">
          <p15:clr>
            <a:srgbClr val="F26B43"/>
          </p15:clr>
        </p15:guide>
        <p15:guide id="2" pos="192">
          <p15:clr>
            <a:srgbClr val="F26B43"/>
          </p15:clr>
        </p15:guide>
        <p15:guide id="3" pos="7488">
          <p15:clr>
            <a:srgbClr val="F26B43"/>
          </p15:clr>
        </p15:guide>
        <p15:guide id="4" orient="horz" pos="672">
          <p15:clr>
            <a:srgbClr val="F26B43"/>
          </p15:clr>
        </p15:guide>
        <p15:guide id="5" orient="horz" pos="5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1E75FA-84E7-447B-A75B-5A5902FAA2EC}"/>
              </a:ext>
            </a:extLst>
          </p:cNvPr>
          <p:cNvGraphicFramePr>
            <a:graphicFrameLocks noChangeAspect="1"/>
          </p:cNvGraphicFramePr>
          <p:nvPr userDrawn="1">
            <p:custDataLst>
              <p:tags r:id="rId14"/>
            </p:custDataLst>
            <p:extLst>
              <p:ext uri="{D42A27DB-BD31-4B8C-83A1-F6EECF244321}">
                <p14:modId xmlns:p14="http://schemas.microsoft.com/office/powerpoint/2010/main" val="2480859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4" name="think-cell Folie" r:id="rId16" imgW="353" imgH="353" progId="TCLayout.ActiveDocument.1">
                  <p:embed/>
                </p:oleObj>
              </mc:Choice>
              <mc:Fallback>
                <p:oleObj name="think-cell Folie" r:id="rId16" imgW="353" imgH="353" progId="TCLayout.ActiveDocument.1">
                  <p:embed/>
                  <p:pic>
                    <p:nvPicPr>
                      <p:cNvPr id="5" name="Object 4" hidden="1">
                        <a:extLst>
                          <a:ext uri="{FF2B5EF4-FFF2-40B4-BE49-F238E27FC236}">
                            <a16:creationId xmlns:a16="http://schemas.microsoft.com/office/drawing/2014/main" id="{CF1E75FA-84E7-447B-A75B-5A5902FAA2EC}"/>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8594C8D-AAD5-4199-9382-6CC1FA877EC4}"/>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228600" y="158750"/>
            <a:ext cx="11734800" cy="6073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914400"/>
            <a:ext cx="11734800" cy="5232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2114C53-C811-AA4E-AB8C-0FCEE04DCCBB}"/>
              </a:ext>
            </a:extLst>
          </p:cNvPr>
          <p:cNvPicPr>
            <a:picLocks noChangeAspect="1"/>
          </p:cNvPicPr>
          <p:nvPr userDrawn="1"/>
        </p:nvPicPr>
        <p:blipFill>
          <a:blip r:embed="rId18" cstate="screen">
            <a:alphaModFix/>
            <a:extLst>
              <a:ext uri="{28A0092B-C50C-407E-A947-70E740481C1C}">
                <a14:useLocalDpi xmlns:a14="http://schemas.microsoft.com/office/drawing/2010/main"/>
              </a:ext>
            </a:extLst>
          </a:blip>
          <a:stretch>
            <a:fillRect/>
          </a:stretch>
        </p:blipFill>
        <p:spPr>
          <a:xfrm>
            <a:off x="0" y="6146800"/>
            <a:ext cx="12192000" cy="711200"/>
          </a:xfrm>
          <a:prstGeom prst="rect">
            <a:avLst/>
          </a:prstGeom>
        </p:spPr>
      </p:pic>
      <p:pic>
        <p:nvPicPr>
          <p:cNvPr id="6" name="Picture 5">
            <a:extLst>
              <a:ext uri="{FF2B5EF4-FFF2-40B4-BE49-F238E27FC236}">
                <a16:creationId xmlns:a16="http://schemas.microsoft.com/office/drawing/2014/main" id="{EE70302A-2BAD-9D4A-8C56-4883D6FDEE12}"/>
              </a:ext>
            </a:extLst>
          </p:cNvPr>
          <p:cNvPicPr>
            <a:picLocks noChangeAspect="1"/>
          </p:cNvPicPr>
          <p:nvPr userDrawn="1"/>
        </p:nvPicPr>
        <p:blipFill>
          <a:blip r:embed="rId19" cstate="screen">
            <a:extLst>
              <a:ext uri="{28A0092B-C50C-407E-A947-70E740481C1C}">
                <a14:useLocalDpi xmlns:a14="http://schemas.microsoft.com/office/drawing/2010/main"/>
              </a:ext>
            </a:extLst>
          </a:blip>
          <a:srcRect/>
          <a:stretch/>
        </p:blipFill>
        <p:spPr>
          <a:xfrm>
            <a:off x="7958443" y="6399108"/>
            <a:ext cx="3420071" cy="280969"/>
          </a:xfrm>
          <a:prstGeom prst="rect">
            <a:avLst/>
          </a:prstGeom>
        </p:spPr>
      </p:pic>
      <p:sp>
        <p:nvSpPr>
          <p:cNvPr id="9" name="TextBox 8">
            <a:extLst>
              <a:ext uri="{FF2B5EF4-FFF2-40B4-BE49-F238E27FC236}">
                <a16:creationId xmlns:a16="http://schemas.microsoft.com/office/drawing/2014/main" id="{9501B538-C0DA-4D91-93CF-5A476FD2CFDC}"/>
              </a:ext>
            </a:extLst>
          </p:cNvPr>
          <p:cNvSpPr txBox="1"/>
          <p:nvPr userDrawn="1"/>
        </p:nvSpPr>
        <p:spPr>
          <a:xfrm>
            <a:off x="11637670" y="6424176"/>
            <a:ext cx="325730" cy="230832"/>
          </a:xfrm>
          <a:prstGeom prst="rect">
            <a:avLst/>
          </a:prstGeom>
          <a:noFill/>
        </p:spPr>
        <p:txBody>
          <a:bodyPr wrap="none" rtlCol="0">
            <a:spAutoFit/>
          </a:bodyPr>
          <a:lstStyle/>
          <a:p>
            <a:pPr algn="r"/>
            <a:fld id="{0CDDD885-70C0-4861-BC09-8188CC16B1B9}" type="slidenum">
              <a:rPr lang="en-US" sz="900" smtClean="0"/>
              <a:pPr algn="r"/>
              <a:t>‹Nr.›</a:t>
            </a:fld>
            <a:endParaRPr lang="en-US" sz="900"/>
          </a:p>
        </p:txBody>
      </p:sp>
      <p:sp>
        <p:nvSpPr>
          <p:cNvPr id="10" name="TextBox 9">
            <a:extLst>
              <a:ext uri="{FF2B5EF4-FFF2-40B4-BE49-F238E27FC236}">
                <a16:creationId xmlns:a16="http://schemas.microsoft.com/office/drawing/2014/main" id="{5782384F-B8DB-4542-87CA-B4667D74A45B}"/>
              </a:ext>
            </a:extLst>
          </p:cNvPr>
          <p:cNvSpPr txBox="1"/>
          <p:nvPr userDrawn="1"/>
        </p:nvSpPr>
        <p:spPr>
          <a:xfrm>
            <a:off x="3790597" y="6424176"/>
            <a:ext cx="1871026" cy="230832"/>
          </a:xfrm>
          <a:prstGeom prst="rect">
            <a:avLst/>
          </a:prstGeom>
          <a:noFill/>
        </p:spPr>
        <p:txBody>
          <a:bodyPr wrap="none" rtlCol="0">
            <a:spAutoFit/>
          </a:bodyPr>
          <a:lstStyle/>
          <a:p>
            <a:pPr algn="ctr"/>
            <a:r>
              <a:rPr lang="en-US" sz="900" i="1">
                <a:solidFill>
                  <a:schemeClr val="tx2"/>
                </a:solidFill>
              </a:rPr>
              <a:t>Confidential – Internal Use Only</a:t>
            </a:r>
          </a:p>
        </p:txBody>
      </p:sp>
    </p:spTree>
    <p:extLst>
      <p:ext uri="{BB962C8B-B14F-4D97-AF65-F5344CB8AC3E}">
        <p14:creationId xmlns:p14="http://schemas.microsoft.com/office/powerpoint/2010/main" val="20247319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735" r:id="rId9"/>
    <p:sldLayoutId id="2147483736" r:id="rId10"/>
    <p:sldLayoutId id="2147483737" r:id="rId11"/>
  </p:sldLayoutIdLst>
  <p:hf hdr="0" ftr="0" dt="0"/>
  <p:txStyles>
    <p:titleStyle>
      <a:lvl1pPr algn="l" defTabSz="914400" rtl="0" eaLnBrk="1" latinLnBrk="0" hangingPunct="1">
        <a:lnSpc>
          <a:spcPct val="10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0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0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0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0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0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0">
          <p15:clr>
            <a:srgbClr val="F26B43"/>
          </p15:clr>
        </p15:guide>
        <p15:guide id="2" pos="144">
          <p15:clr>
            <a:srgbClr val="F26B43"/>
          </p15:clr>
        </p15:guide>
        <p15:guide id="3" pos="7536">
          <p15:clr>
            <a:srgbClr val="F26B43"/>
          </p15:clr>
        </p15:guide>
        <p15:guide id="4" orient="horz" pos="576">
          <p15:clr>
            <a:srgbClr val="F26B43"/>
          </p15:clr>
        </p15:guide>
        <p15:guide id="5" orient="horz" pos="3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5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2" name="think-cell Folie" r:id="rId56" imgW="395" imgH="396" progId="TCLayout.ActiveDocument.1">
                  <p:embed/>
                </p:oleObj>
              </mc:Choice>
              <mc:Fallback>
                <p:oleObj name="think-cell Folie" r:id="rId56" imgW="395" imgH="396" progId="TCLayout.ActiveDocument.1">
                  <p:embed/>
                  <p:pic>
                    <p:nvPicPr>
                      <p:cNvPr id="4" name="Object 3" hidden="1"/>
                      <p:cNvPicPr/>
                      <p:nvPr/>
                    </p:nvPicPr>
                    <p:blipFill>
                      <a:blip r:embed="rId57"/>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55"/>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latin typeface="Arial" panose="020B0604020202020204" pitchFamily="34" charset="0"/>
              <a:ea typeface="+mj-ea"/>
              <a:cs typeface="+mj-cs"/>
              <a:sym typeface="Arial" panose="020B0604020202020204" pitchFamily="34" charset="0"/>
            </a:endParaRPr>
          </a:p>
        </p:txBody>
      </p:sp>
      <p:sp>
        <p:nvSpPr>
          <p:cNvPr id="8" name="Segnaposto numero diapositiva 9">
            <a:extLst>
              <a:ext uri="{FF2B5EF4-FFF2-40B4-BE49-F238E27FC236}">
                <a16:creationId xmlns:a16="http://schemas.microsoft.com/office/drawing/2014/main" id="{FA2D44C7-22A6-3048-95CD-F0723F528B9E}"/>
              </a:ext>
            </a:extLst>
          </p:cNvPr>
          <p:cNvSpPr>
            <a:spLocks noGrp="1"/>
          </p:cNvSpPr>
          <p:nvPr>
            <p:ph type="sldNum" sz="quarter" idx="4"/>
          </p:nvPr>
        </p:nvSpPr>
        <p:spPr>
          <a:xfrm>
            <a:off x="519545" y="6358468"/>
            <a:ext cx="394855" cy="276834"/>
          </a:xfrm>
          <a:prstGeom prst="rect">
            <a:avLst/>
          </a:prstGeom>
        </p:spPr>
        <p:txBody>
          <a:bodyPr/>
          <a:lstStyle>
            <a:lvl1pPr algn="l">
              <a:defRPr sz="800" baseline="0">
                <a:solidFill>
                  <a:srgbClr val="656565"/>
                </a:solidFill>
                <a:latin typeface="Arial" panose="020B0604020202020204" pitchFamily="34" charset="0"/>
              </a:defRPr>
            </a:lvl1pPr>
          </a:lstStyle>
          <a:p>
            <a:fld id="{5A6EA94F-8269-ED44-93E9-B57F83AF6107}" type="slidenum">
              <a:rPr lang="it-IT" smtClean="0"/>
              <a:pPr/>
              <a:t>‹Nr.›</a:t>
            </a:fld>
            <a:endParaRPr lang="it-IT"/>
          </a:p>
        </p:txBody>
      </p:sp>
      <p:sp>
        <p:nvSpPr>
          <p:cNvPr id="20" name="Text Placeholder 2">
            <a:extLst>
              <a:ext uri="{FF2B5EF4-FFF2-40B4-BE49-F238E27FC236}">
                <a16:creationId xmlns:a16="http://schemas.microsoft.com/office/drawing/2014/main" id="{37757E98-D0FB-43E3-98BC-711F6A2F5372}"/>
              </a:ext>
            </a:extLst>
          </p:cNvPr>
          <p:cNvSpPr>
            <a:spLocks noGrp="1"/>
          </p:cNvSpPr>
          <p:nvPr>
            <p:ph type="body" idx="1"/>
          </p:nvPr>
        </p:nvSpPr>
        <p:spPr>
          <a:xfrm>
            <a:off x="518318" y="1295399"/>
            <a:ext cx="11165681" cy="4953001"/>
          </a:xfrm>
          <a:prstGeom prst="rect">
            <a:avLst/>
          </a:prstGeom>
        </p:spPr>
        <p:txBody>
          <a:bodyPr vert="horz" lIns="91440" tIns="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itle Placeholder 8">
            <a:extLst>
              <a:ext uri="{FF2B5EF4-FFF2-40B4-BE49-F238E27FC236}">
                <a16:creationId xmlns:a16="http://schemas.microsoft.com/office/drawing/2014/main" id="{6FDDCB8C-0933-024E-8042-52BF7560B505}"/>
              </a:ext>
            </a:extLst>
          </p:cNvPr>
          <p:cNvSpPr>
            <a:spLocks noGrp="1"/>
          </p:cNvSpPr>
          <p:nvPr>
            <p:ph type="title"/>
          </p:nvPr>
        </p:nvSpPr>
        <p:spPr>
          <a:xfrm>
            <a:off x="503767" y="508000"/>
            <a:ext cx="11176000" cy="540314"/>
          </a:xfrm>
          <a:prstGeom prst="rect">
            <a:avLst/>
          </a:prstGeom>
        </p:spPr>
        <p:txBody>
          <a:bodyPr vert="horz" lIns="108000" tIns="45720" rIns="0" bIns="45720" rtlCol="0" anchor="ctr" anchorCtr="0">
            <a:noAutofit/>
          </a:bodyPr>
          <a:lstStyle/>
          <a:p>
            <a:r>
              <a:rPr lang="en-US" noProof="0"/>
              <a:t>Click to Edit Master Title Style</a:t>
            </a:r>
          </a:p>
        </p:txBody>
      </p:sp>
      <p:pic>
        <p:nvPicPr>
          <p:cNvPr id="5" name="Immagine 4" descr="logo.eps"/>
          <p:cNvPicPr>
            <a:picLocks noChangeAspect="1"/>
          </p:cNvPicPr>
          <p:nvPr userDrawn="1"/>
        </p:nvPicPr>
        <p:blipFill>
          <a:blip r:embed="rId58" cstate="hqprint">
            <a:extLst>
              <a:ext uri="{28A0092B-C50C-407E-A947-70E740481C1C}">
                <a14:useLocalDpi xmlns:a14="http://schemas.microsoft.com/office/drawing/2010/main" val="0"/>
              </a:ext>
            </a:extLst>
          </a:blip>
          <a:stretch>
            <a:fillRect/>
          </a:stretch>
        </p:blipFill>
        <p:spPr>
          <a:xfrm>
            <a:off x="10236200" y="6399872"/>
            <a:ext cx="1375832" cy="153319"/>
          </a:xfrm>
          <a:prstGeom prst="rect">
            <a:avLst/>
          </a:prstGeom>
        </p:spPr>
      </p:pic>
      <p:sp>
        <p:nvSpPr>
          <p:cNvPr id="2" name="Segnaposto piè di pagina 1"/>
          <p:cNvSpPr>
            <a:spLocks noGrp="1"/>
          </p:cNvSpPr>
          <p:nvPr>
            <p:ph type="ftr" sz="quarter" idx="3"/>
          </p:nvPr>
        </p:nvSpPr>
        <p:spPr>
          <a:xfrm>
            <a:off x="910165" y="6358468"/>
            <a:ext cx="1092200" cy="279400"/>
          </a:xfrm>
          <a:prstGeom prst="rect">
            <a:avLst/>
          </a:prstGeom>
        </p:spPr>
        <p:txBody>
          <a:bodyPr vert="horz" lIns="91440" tIns="45720" rIns="91440" bIns="45720" rtlCol="0" anchor="t" anchorCtr="0"/>
          <a:lstStyle>
            <a:lvl1pPr algn="l">
              <a:defRPr sz="800" i="1">
                <a:solidFill>
                  <a:srgbClr val="656565"/>
                </a:solidFill>
              </a:defRPr>
            </a:lvl1pPr>
          </a:lstStyle>
          <a:p>
            <a:endParaRPr lang="it-IT"/>
          </a:p>
        </p:txBody>
      </p:sp>
      <p:sp>
        <p:nvSpPr>
          <p:cNvPr id="9" name="Rechteck 3"/>
          <p:cNvSpPr/>
          <p:nvPr userDrawn="1"/>
        </p:nvSpPr>
        <p:spPr>
          <a:xfrm>
            <a:off x="515938" y="1077956"/>
            <a:ext cx="850900" cy="101600"/>
          </a:xfrm>
          <a:prstGeom prst="rect">
            <a:avLst/>
          </a:prstGeom>
          <a:solidFill>
            <a:srgbClr val="3C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466497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17" r:id="rId36"/>
    <p:sldLayoutId id="2147483718" r:id="rId37"/>
    <p:sldLayoutId id="2147483719" r:id="rId38"/>
    <p:sldLayoutId id="2147483720" r:id="rId39"/>
    <p:sldLayoutId id="2147483721" r:id="rId40"/>
    <p:sldLayoutId id="2147483722" r:id="rId41"/>
    <p:sldLayoutId id="2147483723" r:id="rId42"/>
    <p:sldLayoutId id="2147483724" r:id="rId43"/>
    <p:sldLayoutId id="2147483725" r:id="rId44"/>
    <p:sldLayoutId id="2147483726" r:id="rId45"/>
    <p:sldLayoutId id="2147483727" r:id="rId46"/>
    <p:sldLayoutId id="2147483728" r:id="rId47"/>
    <p:sldLayoutId id="2147483729" r:id="rId48"/>
    <p:sldLayoutId id="2147483730" r:id="rId49"/>
    <p:sldLayoutId id="2147483732" r:id="rId50"/>
    <p:sldLayoutId id="2147483738" r:id="rId51"/>
  </p:sldLayoutIdLst>
  <p:hf hdr="0" ftr="0" dt="0"/>
  <p:txStyles>
    <p:titleStyle>
      <a:lvl1pPr algn="l" defTabSz="914400" rtl="0" eaLnBrk="1" latinLnBrk="0" hangingPunct="1">
        <a:lnSpc>
          <a:spcPct val="100000"/>
        </a:lnSpc>
        <a:spcBef>
          <a:spcPct val="0"/>
        </a:spcBef>
        <a:buNone/>
        <a:defRPr sz="2400" b="1" kern="1200" baseline="0">
          <a:solidFill>
            <a:schemeClr val="accent2"/>
          </a:solidFill>
          <a:latin typeface="Arial" panose="020B0604020202020204" pitchFamily="34" charset="0"/>
          <a:ea typeface="+mj-ea"/>
          <a:cs typeface="+mj-cs"/>
        </a:defRPr>
      </a:lvl1pPr>
    </p:titleStyle>
    <p:bodyStyle>
      <a:lvl1pPr marL="228600" indent="-228600" algn="l" defTabSz="914400" rtl="0" eaLnBrk="1" latinLnBrk="0" hangingPunct="1">
        <a:lnSpc>
          <a:spcPct val="150000"/>
        </a:lnSpc>
        <a:spcBef>
          <a:spcPts val="1000"/>
        </a:spcBef>
        <a:buFont typeface="Arial"/>
        <a:buChar char="•"/>
        <a:defRPr sz="1600" kern="1200" spc="0" baseline="0">
          <a:solidFill>
            <a:srgbClr val="000000"/>
          </a:solidFill>
          <a:latin typeface="Arial" panose="020B0604020202020204" pitchFamily="34" charset="0"/>
          <a:ea typeface="+mn-ea"/>
          <a:cs typeface="+mn-cs"/>
        </a:defRPr>
      </a:lvl1pPr>
      <a:lvl2pPr marL="685800" indent="-228600" algn="l" defTabSz="914400" rtl="0" eaLnBrk="1" latinLnBrk="0" hangingPunct="1">
        <a:lnSpc>
          <a:spcPct val="150000"/>
        </a:lnSpc>
        <a:spcBef>
          <a:spcPts val="1400"/>
        </a:spcBef>
        <a:buFont typeface="Arial"/>
        <a:buChar char="•"/>
        <a:defRPr sz="1400" kern="1200" baseline="0">
          <a:solidFill>
            <a:srgbClr val="000000"/>
          </a:solidFill>
          <a:latin typeface="Arial" panose="020B0604020202020204" pitchFamily="34" charset="0"/>
          <a:ea typeface="+mn-ea"/>
          <a:cs typeface="+mn-cs"/>
        </a:defRPr>
      </a:lvl2pPr>
      <a:lvl3pPr marL="1143000" indent="-228600" algn="l" defTabSz="914400" rtl="0" eaLnBrk="1" latinLnBrk="0" hangingPunct="1">
        <a:lnSpc>
          <a:spcPct val="150000"/>
        </a:lnSpc>
        <a:spcBef>
          <a:spcPts val="1400"/>
        </a:spcBef>
        <a:buFont typeface="Arial"/>
        <a:buChar char="•"/>
        <a:defRPr sz="1400" kern="1200" baseline="0">
          <a:solidFill>
            <a:srgbClr val="000000"/>
          </a:solidFill>
          <a:latin typeface="Arial" panose="020B0604020202020204" pitchFamily="34" charset="0"/>
          <a:ea typeface="+mn-ea"/>
          <a:cs typeface="+mn-cs"/>
        </a:defRPr>
      </a:lvl3pPr>
      <a:lvl4pPr marL="1600200" indent="-228600" algn="l" defTabSz="914400" rtl="0" eaLnBrk="1" latinLnBrk="0" hangingPunct="1">
        <a:lnSpc>
          <a:spcPct val="150000"/>
        </a:lnSpc>
        <a:spcBef>
          <a:spcPts val="500"/>
        </a:spcBef>
        <a:buFont typeface="Arial"/>
        <a:buChar char="•"/>
        <a:defRPr sz="1200" kern="1200" baseline="0">
          <a:solidFill>
            <a:srgbClr val="000000"/>
          </a:solidFill>
          <a:latin typeface="Arial" panose="020B0604020202020204" pitchFamily="34" charset="0"/>
          <a:ea typeface="+mn-ea"/>
          <a:cs typeface="+mn-cs"/>
        </a:defRPr>
      </a:lvl4pPr>
      <a:lvl5pPr marL="2057400" indent="-228600" algn="l" defTabSz="914400" rtl="0" eaLnBrk="1" latinLnBrk="0" hangingPunct="1">
        <a:lnSpc>
          <a:spcPct val="150000"/>
        </a:lnSpc>
        <a:spcBef>
          <a:spcPts val="500"/>
        </a:spcBef>
        <a:buFont typeface="Arial"/>
        <a:buChar char="•"/>
        <a:defRPr sz="120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extLst>
              <p:ext uri="{D42A27DB-BD31-4B8C-83A1-F6EECF244321}">
                <p14:modId xmlns:p14="http://schemas.microsoft.com/office/powerpoint/2010/main" val="19148207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0" name="think-cell Folie" r:id="rId10" imgW="592" imgH="591" progId="TCLayout.ActiveDocument.1">
                  <p:embed/>
                </p:oleObj>
              </mc:Choice>
              <mc:Fallback>
                <p:oleObj name="think-cell Folie" r:id="rId10" imgW="592" imgH="591" progId="TCLayout.ActiveDocument.1">
                  <p:embed/>
                  <p:pic>
                    <p:nvPicPr>
                      <p:cNvPr id="5" name="Objekt 4"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hteck 3" hidden="1"/>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a:latin typeface="Arial" panose="020B0604020202020204" pitchFamily="34" charset="0"/>
              <a:ea typeface="+mj-ea"/>
              <a:cs typeface="+mj-cs"/>
              <a:sym typeface="Arial" panose="020B0604020202020204" pitchFamily="34" charset="0"/>
            </a:endParaRPr>
          </a:p>
        </p:txBody>
      </p:sp>
      <p:sp>
        <p:nvSpPr>
          <p:cNvPr id="14" name="Rectangle 13"/>
          <p:cNvSpPr/>
          <p:nvPr userDrawn="1"/>
        </p:nvSpPr>
        <p:spPr>
          <a:xfrm>
            <a:off x="0" y="0"/>
            <a:ext cx="12192000" cy="9709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360000" y="118313"/>
            <a:ext cx="11448000" cy="720000"/>
          </a:xfrm>
          <a:prstGeom prst="rect">
            <a:avLst/>
          </a:prstGeom>
        </p:spPr>
        <p:txBody>
          <a:bodyPr vert="horz" wrap="square"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0000" y="1089275"/>
            <a:ext cx="11448000" cy="5210724"/>
          </a:xfrm>
          <a:prstGeom prst="rect">
            <a:avLst/>
          </a:prstGeom>
        </p:spPr>
        <p:txBody>
          <a:bodyPr vert="horz" wrap="square"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p:cNvSpPr txBox="1"/>
          <p:nvPr/>
        </p:nvSpPr>
        <p:spPr>
          <a:xfrm>
            <a:off x="9091899" y="6419853"/>
            <a:ext cx="2641600" cy="138499"/>
          </a:xfrm>
          <a:prstGeom prst="rect">
            <a:avLst/>
          </a:prstGeom>
          <a:noFill/>
        </p:spPr>
        <p:txBody>
          <a:bodyPr wrap="square" lIns="0" tIns="0" rIns="0" bIns="0" rtlCol="0">
            <a:spAutoFit/>
          </a:bodyPr>
          <a:lstStyle/>
          <a:p>
            <a:pPr algn="r"/>
            <a:fld id="{84ACEF03-73EB-4480-9E25-6FD0621EB97E}" type="slidenum">
              <a:rPr lang="en-US" sz="900" smtClean="0">
                <a:solidFill>
                  <a:schemeClr val="bg1">
                    <a:lumMod val="50000"/>
                  </a:schemeClr>
                </a:solidFill>
              </a:rPr>
              <a:pPr algn="r"/>
              <a:t>‹Nr.›</a:t>
            </a:fld>
            <a:endParaRPr lang="en-US" sz="900">
              <a:solidFill>
                <a:schemeClr val="bg1">
                  <a:lumMod val="50000"/>
                </a:schemeClr>
              </a:solidFill>
            </a:endParaRPr>
          </a:p>
        </p:txBody>
      </p:sp>
      <p:sp>
        <p:nvSpPr>
          <p:cNvPr id="13" name="TextBox 12"/>
          <p:cNvSpPr txBox="1"/>
          <p:nvPr/>
        </p:nvSpPr>
        <p:spPr>
          <a:xfrm>
            <a:off x="4775200" y="6419853"/>
            <a:ext cx="2641600" cy="138499"/>
          </a:xfrm>
          <a:prstGeom prst="rect">
            <a:avLst/>
          </a:prstGeom>
          <a:noFill/>
        </p:spPr>
        <p:txBody>
          <a:bodyPr wrap="square" lIns="0" tIns="0" rIns="0" bIns="0" rtlCol="0">
            <a:spAutoFit/>
          </a:bodyPr>
          <a:lstStyle/>
          <a:p>
            <a:pPr algn="ctr"/>
            <a:r>
              <a:rPr lang="en-US" sz="900" i="1">
                <a:solidFill>
                  <a:schemeClr val="bg2">
                    <a:lumMod val="25000"/>
                  </a:schemeClr>
                </a:solidFill>
              </a:rPr>
              <a:t>Confidential</a:t>
            </a:r>
          </a:p>
        </p:txBody>
      </p:sp>
    </p:spTree>
    <p:extLst>
      <p:ext uri="{BB962C8B-B14F-4D97-AF65-F5344CB8AC3E}">
        <p14:creationId xmlns:p14="http://schemas.microsoft.com/office/powerpoint/2010/main" val="304480565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Lst>
  <p:hf hdr="0" dt="0"/>
  <p:txStyles>
    <p:titleStyle>
      <a:lvl1pPr algn="l" defTabSz="914400" rtl="0" eaLnBrk="1" latinLnBrk="0" hangingPunct="1">
        <a:spcBef>
          <a:spcPct val="0"/>
        </a:spcBef>
        <a:buNone/>
        <a:defRPr sz="2800" b="1" kern="1200">
          <a:solidFill>
            <a:schemeClr val="bg1"/>
          </a:solidFill>
          <a:latin typeface="+mj-lt"/>
          <a:ea typeface="+mj-ea"/>
          <a:cs typeface="+mj-cs"/>
        </a:defRPr>
      </a:lvl1pPr>
    </p:titleStyle>
    <p:bodyStyle>
      <a:lvl1pPr marL="285750" indent="-285750" algn="l" defTabSz="914400" rtl="0" eaLnBrk="1" latinLnBrk="0" hangingPunct="1">
        <a:spcBef>
          <a:spcPts val="0"/>
        </a:spcBef>
        <a:spcAft>
          <a:spcPts val="1000"/>
        </a:spcAft>
        <a:buClrTx/>
        <a:buFont typeface="Arial" pitchFamily="34" charset="0"/>
        <a:buChar char="•"/>
        <a:defRPr sz="2400" kern="1200">
          <a:solidFill>
            <a:schemeClr val="tx1"/>
          </a:solidFill>
          <a:latin typeface="+mn-lt"/>
          <a:ea typeface="+mn-ea"/>
          <a:cs typeface="+mn-cs"/>
        </a:defRPr>
      </a:lvl1pPr>
      <a:lvl2pPr marL="571500" indent="-285750" algn="l" defTabSz="914400" rtl="0" eaLnBrk="1" latinLnBrk="0" hangingPunct="1">
        <a:spcBef>
          <a:spcPts val="0"/>
        </a:spcBef>
        <a:spcAft>
          <a:spcPts val="1000"/>
        </a:spcAft>
        <a:buClrTx/>
        <a:buFont typeface="Arial" pitchFamily="34" charset="0"/>
        <a:buChar char="–"/>
        <a:defRPr sz="2200" kern="1200">
          <a:solidFill>
            <a:schemeClr val="tx1"/>
          </a:solidFill>
          <a:latin typeface="+mn-lt"/>
          <a:ea typeface="+mn-ea"/>
          <a:cs typeface="+mn-cs"/>
        </a:defRPr>
      </a:lvl2pPr>
      <a:lvl3pPr marL="857250" indent="-285750" algn="l" defTabSz="914400" rtl="0" eaLnBrk="1" latinLnBrk="0" hangingPunct="1">
        <a:spcBef>
          <a:spcPts val="0"/>
        </a:spcBef>
        <a:spcAft>
          <a:spcPts val="1000"/>
        </a:spcAft>
        <a:buClrTx/>
        <a:buFont typeface="Arial" pitchFamily="34" charset="0"/>
        <a:buChar char="•"/>
        <a:defRPr sz="2000" kern="1200">
          <a:solidFill>
            <a:schemeClr val="tx1"/>
          </a:solidFill>
          <a:latin typeface="+mn-lt"/>
          <a:ea typeface="+mn-ea"/>
          <a:cs typeface="+mn-cs"/>
        </a:defRPr>
      </a:lvl3pPr>
      <a:lvl4pPr marL="1143000" indent="-285750" algn="l" defTabSz="914400" rtl="0" eaLnBrk="1" latinLnBrk="0" hangingPunct="1">
        <a:spcBef>
          <a:spcPts val="0"/>
        </a:spcBef>
        <a:spcAft>
          <a:spcPts val="1000"/>
        </a:spcAft>
        <a:buClrTx/>
        <a:buFont typeface="Arial" pitchFamily="34" charset="0"/>
        <a:buChar char="–"/>
        <a:defRPr sz="1800" kern="1200">
          <a:solidFill>
            <a:schemeClr val="tx1"/>
          </a:solidFill>
          <a:latin typeface="+mn-lt"/>
          <a:ea typeface="+mn-ea"/>
          <a:cs typeface="+mn-cs"/>
        </a:defRPr>
      </a:lvl4pPr>
      <a:lvl5pPr marL="1371600" indent="-228600" algn="l" defTabSz="914400" rtl="0" eaLnBrk="1" latinLnBrk="0" hangingPunct="1">
        <a:spcBef>
          <a:spcPts val="0"/>
        </a:spcBef>
        <a:spcAft>
          <a:spcPts val="1000"/>
        </a:spcAft>
        <a:buClrTx/>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974">
          <p15:clr>
            <a:srgbClr val="F26B43"/>
          </p15:clr>
        </p15:guide>
        <p15:guide id="4" pos="288">
          <p15:clr>
            <a:srgbClr val="F26B43"/>
          </p15:clr>
        </p15:guide>
        <p15:guide id="5" pos="73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4.emf"/><Relationship Id="rId2" Type="http://schemas.openxmlformats.org/officeDocument/2006/relationships/tags" Target="../tags/tag37.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vmlDrawing" Target="../drawings/vmlDrawing32.vml"/><Relationship Id="rId6" Type="http://schemas.openxmlformats.org/officeDocument/2006/relationships/image" Target="../media/image34.emf"/><Relationship Id="rId5" Type="http://schemas.openxmlformats.org/officeDocument/2006/relationships/oleObject" Target="../embeddings/oleObject25.bin"/><Relationship Id="rId4"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34.emf"/><Relationship Id="rId2" Type="http://schemas.openxmlformats.org/officeDocument/2006/relationships/tags" Target="../tags/tag55.xml"/><Relationship Id="rId1" Type="http://schemas.openxmlformats.org/officeDocument/2006/relationships/vmlDrawing" Target="../drawings/vmlDrawing33.vml"/><Relationship Id="rId6" Type="http://schemas.openxmlformats.org/officeDocument/2006/relationships/oleObject" Target="../embeddings/oleObject25.bin"/><Relationship Id="rId5" Type="http://schemas.openxmlformats.org/officeDocument/2006/relationships/notesSlide" Target="../notesSlides/notesSlide3.xml"/><Relationship Id="rId4"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34.vml"/><Relationship Id="rId6" Type="http://schemas.openxmlformats.org/officeDocument/2006/relationships/image" Target="../media/image34.emf"/><Relationship Id="rId5" Type="http://schemas.openxmlformats.org/officeDocument/2006/relationships/oleObject" Target="../embeddings/oleObject25.bin"/><Relationship Id="rId4"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vmlDrawing" Target="../drawings/vmlDrawing35.vml"/><Relationship Id="rId6" Type="http://schemas.openxmlformats.org/officeDocument/2006/relationships/image" Target="../media/image34.emf"/><Relationship Id="rId5" Type="http://schemas.openxmlformats.org/officeDocument/2006/relationships/oleObject" Target="../embeddings/oleObject25.bin"/><Relationship Id="rId4"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vmlDrawing" Target="../drawings/vmlDrawing36.vml"/><Relationship Id="rId6" Type="http://schemas.openxmlformats.org/officeDocument/2006/relationships/image" Target="../media/image34.emf"/><Relationship Id="rId5" Type="http://schemas.openxmlformats.org/officeDocument/2006/relationships/oleObject" Target="../embeddings/oleObject25.bin"/><Relationship Id="rId4"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vmlDrawing" Target="../drawings/vmlDrawing37.vml"/><Relationship Id="rId6" Type="http://schemas.openxmlformats.org/officeDocument/2006/relationships/image" Target="../media/image34.emf"/><Relationship Id="rId5" Type="http://schemas.openxmlformats.org/officeDocument/2006/relationships/oleObject" Target="../embeddings/oleObject25.bin"/><Relationship Id="rId4"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vmlDrawing" Target="../drawings/vmlDrawing38.vml"/><Relationship Id="rId6" Type="http://schemas.openxmlformats.org/officeDocument/2006/relationships/image" Target="../media/image34.emf"/><Relationship Id="rId5" Type="http://schemas.openxmlformats.org/officeDocument/2006/relationships/oleObject" Target="../embeddings/oleObject25.bin"/><Relationship Id="rId4"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68.xml"/><Relationship Id="rId7" Type="http://schemas.openxmlformats.org/officeDocument/2006/relationships/image" Target="../media/image39.png"/><Relationship Id="rId2" Type="http://schemas.openxmlformats.org/officeDocument/2006/relationships/tags" Target="../tags/tag67.xml"/><Relationship Id="rId1" Type="http://schemas.openxmlformats.org/officeDocument/2006/relationships/vmlDrawing" Target="../drawings/vmlDrawing39.vml"/><Relationship Id="rId6" Type="http://schemas.openxmlformats.org/officeDocument/2006/relationships/image" Target="../media/image34.emf"/><Relationship Id="rId5" Type="http://schemas.openxmlformats.org/officeDocument/2006/relationships/oleObject" Target="../embeddings/oleObject25.bin"/><Relationship Id="rId4"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vmlDrawing" Target="../drawings/vmlDrawing25.vml"/><Relationship Id="rId6" Type="http://schemas.openxmlformats.org/officeDocument/2006/relationships/image" Target="../media/image34.emf"/><Relationship Id="rId5" Type="http://schemas.openxmlformats.org/officeDocument/2006/relationships/oleObject" Target="../embeddings/oleObject25.bin"/><Relationship Id="rId4"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vmlDrawing" Target="../drawings/vmlDrawing26.vml"/><Relationship Id="rId6" Type="http://schemas.openxmlformats.org/officeDocument/2006/relationships/image" Target="../media/image34.emf"/><Relationship Id="rId5" Type="http://schemas.openxmlformats.org/officeDocument/2006/relationships/oleObject" Target="../embeddings/oleObject25.bin"/><Relationship Id="rId4"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vmlDrawing" Target="../drawings/vmlDrawing27.vml"/><Relationship Id="rId6" Type="http://schemas.openxmlformats.org/officeDocument/2006/relationships/image" Target="../media/image34.emf"/><Relationship Id="rId5" Type="http://schemas.openxmlformats.org/officeDocument/2006/relationships/oleObject" Target="../embeddings/oleObject25.bin"/><Relationship Id="rId4"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38.png"/><Relationship Id="rId2" Type="http://schemas.openxmlformats.org/officeDocument/2006/relationships/tags" Target="../tags/tag45.xml"/><Relationship Id="rId1" Type="http://schemas.openxmlformats.org/officeDocument/2006/relationships/vmlDrawing" Target="../drawings/vmlDrawing28.vml"/><Relationship Id="rId6" Type="http://schemas.openxmlformats.org/officeDocument/2006/relationships/image" Target="../media/image34.emf"/><Relationship Id="rId5" Type="http://schemas.openxmlformats.org/officeDocument/2006/relationships/oleObject" Target="../embeddings/oleObject25.bin"/><Relationship Id="rId4"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vmlDrawing" Target="../drawings/vmlDrawing29.vml"/><Relationship Id="rId6" Type="http://schemas.openxmlformats.org/officeDocument/2006/relationships/image" Target="../media/image34.emf"/><Relationship Id="rId5" Type="http://schemas.openxmlformats.org/officeDocument/2006/relationships/oleObject" Target="../embeddings/oleObject25.bin"/><Relationship Id="rId4"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vmlDrawing" Target="../drawings/vmlDrawing30.vml"/><Relationship Id="rId6" Type="http://schemas.openxmlformats.org/officeDocument/2006/relationships/image" Target="../media/image34.emf"/><Relationship Id="rId5" Type="http://schemas.openxmlformats.org/officeDocument/2006/relationships/oleObject" Target="../embeddings/oleObject25.bin"/><Relationship Id="rId4"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34.emf"/><Relationship Id="rId2" Type="http://schemas.openxmlformats.org/officeDocument/2006/relationships/tags" Target="../tags/tag51.xml"/><Relationship Id="rId1" Type="http://schemas.openxmlformats.org/officeDocument/2006/relationships/vmlDrawing" Target="../drawings/vmlDrawing31.vml"/><Relationship Id="rId6" Type="http://schemas.openxmlformats.org/officeDocument/2006/relationships/oleObject" Target="../embeddings/oleObject25.bin"/><Relationship Id="rId5" Type="http://schemas.openxmlformats.org/officeDocument/2006/relationships/notesSlide" Target="../notesSlides/notesSlide2.xml"/><Relationship Id="rId4"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4DFA528-3AA0-4F2B-BEB9-D7CC67B7118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02" name="think-cell Folie" r:id="rId6" imgW="399" imgH="400" progId="TCLayout.ActiveDocument.1">
                  <p:embed/>
                </p:oleObj>
              </mc:Choice>
              <mc:Fallback>
                <p:oleObj name="think-cell Folie" r:id="rId6" imgW="399" imgH="400" progId="TCLayout.ActiveDocument.1">
                  <p:embed/>
                  <p:pic>
                    <p:nvPicPr>
                      <p:cNvPr id="5" name="Object 4" hidden="1">
                        <a:extLst>
                          <a:ext uri="{FF2B5EF4-FFF2-40B4-BE49-F238E27FC236}">
                            <a16:creationId xmlns:a16="http://schemas.microsoft.com/office/drawing/2014/main" id="{94DFA528-3AA0-4F2B-BEB9-D7CC67B7118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C5C056C-124D-4DBD-BC21-03D7CEC96C5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b="1">
              <a:latin typeface="Arial" panose="020B0604020202020204" pitchFamily="34" charset="0"/>
              <a:ea typeface="+mj-ea"/>
              <a:cs typeface="+mj-cs"/>
              <a:sym typeface="Arial" panose="020B0604020202020204" pitchFamily="34" charset="0"/>
            </a:endParaRPr>
          </a:p>
        </p:txBody>
      </p:sp>
      <p:sp>
        <p:nvSpPr>
          <p:cNvPr id="3" name="Title 2">
            <a:extLst>
              <a:ext uri="{FF2B5EF4-FFF2-40B4-BE49-F238E27FC236}">
                <a16:creationId xmlns:a16="http://schemas.microsoft.com/office/drawing/2014/main" id="{967231EA-B50D-4D3F-9FA9-3E1AE27FA996}"/>
              </a:ext>
            </a:extLst>
          </p:cNvPr>
          <p:cNvSpPr>
            <a:spLocks noGrp="1"/>
          </p:cNvSpPr>
          <p:nvPr>
            <p:ph type="title"/>
          </p:nvPr>
        </p:nvSpPr>
        <p:spPr>
          <a:xfrm>
            <a:off x="464974" y="603802"/>
            <a:ext cx="11157305" cy="1325563"/>
          </a:xfrm>
        </p:spPr>
        <p:txBody>
          <a:bodyPr>
            <a:normAutofit/>
          </a:bodyPr>
          <a:lstStyle/>
          <a:p>
            <a:r>
              <a:rPr lang="en-US"/>
              <a:t>COVID-19 Vaccine EMA/Rapporteur CMC Meeting</a:t>
            </a:r>
          </a:p>
        </p:txBody>
      </p:sp>
      <p:sp>
        <p:nvSpPr>
          <p:cNvPr id="12" name="Content Placeholder 11">
            <a:extLst>
              <a:ext uri="{FF2B5EF4-FFF2-40B4-BE49-F238E27FC236}">
                <a16:creationId xmlns:a16="http://schemas.microsoft.com/office/drawing/2014/main" id="{242F7459-8239-443D-B353-E5DB7A1AD099}"/>
              </a:ext>
            </a:extLst>
          </p:cNvPr>
          <p:cNvSpPr>
            <a:spLocks noGrp="1"/>
          </p:cNvSpPr>
          <p:nvPr>
            <p:ph sz="quarter" idx="10"/>
          </p:nvPr>
        </p:nvSpPr>
        <p:spPr/>
        <p:txBody>
          <a:bodyPr/>
          <a:lstStyle/>
          <a:p>
            <a:r>
              <a:rPr lang="en-US">
                <a:latin typeface="Arial" panose="020B0604020202020204" pitchFamily="34" charset="0"/>
                <a:cs typeface="Arial" panose="020B0604020202020204" pitchFamily="34" charset="0"/>
              </a:rPr>
              <a:t>November 26, 2020</a:t>
            </a:r>
            <a:endParaRPr lang="en-US"/>
          </a:p>
        </p:txBody>
      </p:sp>
      <p:sp>
        <p:nvSpPr>
          <p:cNvPr id="9" name="Rectangle 8">
            <a:extLst>
              <a:ext uri="{FF2B5EF4-FFF2-40B4-BE49-F238E27FC236}">
                <a16:creationId xmlns:a16="http://schemas.microsoft.com/office/drawing/2014/main" id="{7525D922-1DFB-4FBD-A10E-A4157FBCC1BD}"/>
              </a:ext>
            </a:extLst>
          </p:cNvPr>
          <p:cNvSpPr/>
          <p:nvPr/>
        </p:nvSpPr>
        <p:spPr>
          <a:xfrm>
            <a:off x="8539050" y="253239"/>
            <a:ext cx="3562322" cy="646331"/>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ea typeface="+mn-ea"/>
                <a:cs typeface="+mn-cs"/>
              </a:rPr>
              <a:t>Confidential</a:t>
            </a:r>
          </a:p>
        </p:txBody>
      </p:sp>
    </p:spTree>
    <p:extLst>
      <p:ext uri="{BB962C8B-B14F-4D97-AF65-F5344CB8AC3E}">
        <p14:creationId xmlns:p14="http://schemas.microsoft.com/office/powerpoint/2010/main" val="3429094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66" name="think-cell Folie" r:id="rId5" imgW="592" imgH="591" progId="TCLayout.ActiveDocument.1">
                  <p:embed/>
                </p:oleObj>
              </mc:Choice>
              <mc:Fallback>
                <p:oleObj name="think-cell Folie" r:id="rId5" imgW="592" imgH="591"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5" name="Textfeld 4"/>
          <p:cNvSpPr txBox="1"/>
          <p:nvPr/>
        </p:nvSpPr>
        <p:spPr>
          <a:xfrm>
            <a:off x="360000" y="1122765"/>
            <a:ext cx="11403063" cy="5078313"/>
          </a:xfrm>
          <a:prstGeom prst="rect">
            <a:avLst/>
          </a:prstGeom>
          <a:noFill/>
        </p:spPr>
        <p:txBody>
          <a:bodyPr wrap="square" lIns="91440" tIns="45720" rIns="91440" bIns="45720" rtlCol="0" anchor="t">
            <a:spAutoFit/>
          </a:bodyPr>
          <a:lstStyle/>
          <a:p>
            <a:pPr marL="342900" indent="-342900">
              <a:buFont typeface="+mj-lt"/>
              <a:buAutoNum type="arabicPeriod" startAt="3"/>
            </a:pPr>
            <a:r>
              <a:rPr lang="en-GB"/>
              <a:t>Drug product batches manufactured at the commercial facility (whole manufacturing process at the commercial site Pfizer, </a:t>
            </a:r>
            <a:r>
              <a:rPr lang="en-GB" err="1"/>
              <a:t>Puurs</a:t>
            </a:r>
            <a:r>
              <a:rPr lang="en-GB"/>
              <a:t>, at commercial scale, drug substance from process 2) were not presented. Process validation (</a:t>
            </a:r>
            <a:r>
              <a:rPr lang="en-GB" err="1"/>
              <a:t>PPQ</a:t>
            </a:r>
            <a:r>
              <a:rPr lang="en-GB"/>
              <a:t>) for commercial scale batches are already initiated and validation data should be provided. Batch results for at least 2 commercial scale batches representative of the commercial process should be presented. Comparability of commercial batches with clinical batches should be demonstrated and the data should be provided. The claimed shelf-life and storage condition are not yet acceptable since no stability data is available for batches from the commercial manufacturing site and scale and shelf-life is based on very small scale (development) batches (less than 1% of the commercial scale), not representative of the commercial batches (manufacturing site, scale, process for the drug substance). Additional stability data (6 months at long-term storage condition) should be presented.  </a:t>
            </a:r>
          </a:p>
          <a:p>
            <a:endParaRPr lang="de-DE" b="1">
              <a:solidFill>
                <a:schemeClr val="tx1">
                  <a:lumMod val="85000"/>
                  <a:lumOff val="15000"/>
                </a:schemeClr>
              </a:solidFill>
            </a:endParaRPr>
          </a:p>
          <a:p>
            <a:r>
              <a:rPr lang="de-DE" b="1">
                <a:solidFill>
                  <a:schemeClr val="tx1">
                    <a:lumMod val="85000"/>
                    <a:lumOff val="15000"/>
                  </a:schemeClr>
                </a:solidFill>
              </a:rPr>
              <a:t>Response:</a:t>
            </a:r>
          </a:p>
          <a:p>
            <a:pPr marL="285750" indent="-285750">
              <a:buFont typeface="Wingdings"/>
              <a:buChar char="§"/>
            </a:pPr>
            <a:r>
              <a:rPr lang="en-GB">
                <a:solidFill>
                  <a:srgbClr val="000000"/>
                </a:solidFill>
                <a:cs typeface="Arial"/>
              </a:rPr>
              <a:t>Batch results of at least 2 </a:t>
            </a:r>
            <a:r>
              <a:rPr lang="en-GB" err="1">
                <a:solidFill>
                  <a:srgbClr val="000000"/>
                </a:solidFill>
                <a:cs typeface="Arial"/>
              </a:rPr>
              <a:t>GMP</a:t>
            </a:r>
            <a:r>
              <a:rPr lang="en-GB">
                <a:solidFill>
                  <a:srgbClr val="000000"/>
                </a:solidFill>
                <a:cs typeface="Arial"/>
              </a:rPr>
              <a:t> batches will be submitted around the 2nd CMC Roll (precise date pending)</a:t>
            </a:r>
          </a:p>
          <a:p>
            <a:pPr marL="285750" indent="-285750">
              <a:buFont typeface="Wingdings"/>
              <a:buChar char="§"/>
            </a:pPr>
            <a:r>
              <a:rPr lang="en-GB">
                <a:cs typeface="Arial"/>
              </a:rPr>
              <a:t>Phased approach for process validation (see Agenda Topic 4)</a:t>
            </a:r>
          </a:p>
          <a:p>
            <a:pPr marL="742950" lvl="1" indent="-285750">
              <a:buFont typeface="Wingdings"/>
              <a:buChar char="§"/>
            </a:pPr>
            <a:r>
              <a:rPr lang="en-GB">
                <a:solidFill>
                  <a:srgbClr val="000000"/>
                </a:solidFill>
                <a:ea typeface="+mn-lt"/>
                <a:cs typeface="+mn-lt"/>
              </a:rPr>
              <a:t>Phase I, initial validation (5 </a:t>
            </a:r>
            <a:r>
              <a:rPr lang="en-GB" err="1">
                <a:solidFill>
                  <a:srgbClr val="000000"/>
                </a:solidFill>
                <a:ea typeface="+mn-lt"/>
                <a:cs typeface="+mn-lt"/>
              </a:rPr>
              <a:t>PPQ</a:t>
            </a:r>
            <a:r>
              <a:rPr lang="en-GB">
                <a:solidFill>
                  <a:srgbClr val="000000"/>
                </a:solidFill>
                <a:ea typeface="+mn-lt"/>
                <a:cs typeface="+mn-lt"/>
              </a:rPr>
              <a:t> lots at 5 sites including Pfizer </a:t>
            </a:r>
            <a:r>
              <a:rPr lang="en-GB" err="1">
                <a:solidFill>
                  <a:srgbClr val="000000"/>
                </a:solidFill>
                <a:ea typeface="+mn-lt"/>
                <a:cs typeface="+mn-lt"/>
              </a:rPr>
              <a:t>Puurs</a:t>
            </a:r>
            <a:r>
              <a:rPr lang="en-GB">
                <a:solidFill>
                  <a:srgbClr val="000000"/>
                </a:solidFill>
                <a:ea typeface="+mn-lt"/>
                <a:cs typeface="+mn-lt"/>
              </a:rPr>
              <a:t>): scheduled this week</a:t>
            </a:r>
          </a:p>
          <a:p>
            <a:pPr marL="742950" lvl="1" indent="-285750">
              <a:buFont typeface="Wingdings"/>
              <a:buChar char="§"/>
            </a:pPr>
            <a:r>
              <a:rPr lang="en-GB">
                <a:solidFill>
                  <a:srgbClr val="000000"/>
                </a:solidFill>
                <a:cs typeface="Arial"/>
              </a:rPr>
              <a:t>Phase II, full validation (7 </a:t>
            </a:r>
            <a:r>
              <a:rPr lang="en-GB" err="1">
                <a:solidFill>
                  <a:srgbClr val="000000"/>
                </a:solidFill>
                <a:cs typeface="Arial"/>
              </a:rPr>
              <a:t>PPQ</a:t>
            </a:r>
            <a:r>
              <a:rPr lang="en-GB">
                <a:solidFill>
                  <a:srgbClr val="000000"/>
                </a:solidFill>
                <a:cs typeface="Arial"/>
              </a:rPr>
              <a:t> lots in total at Pfizer </a:t>
            </a:r>
            <a:r>
              <a:rPr lang="en-GB" err="1">
                <a:solidFill>
                  <a:srgbClr val="000000"/>
                </a:solidFill>
                <a:cs typeface="Arial"/>
              </a:rPr>
              <a:t>Puurs</a:t>
            </a:r>
            <a:r>
              <a:rPr lang="en-GB">
                <a:solidFill>
                  <a:srgbClr val="000000"/>
                </a:solidFill>
                <a:cs typeface="Arial"/>
              </a:rPr>
              <a:t>): to commence in Week 51</a:t>
            </a:r>
          </a:p>
          <a:p>
            <a:pPr marL="285750" indent="-285750">
              <a:buFont typeface="Wingdings"/>
              <a:buChar char="§"/>
            </a:pPr>
            <a:r>
              <a:rPr lang="en-GB">
                <a:solidFill>
                  <a:srgbClr val="000000"/>
                </a:solidFill>
                <a:cs typeface="Arial"/>
              </a:rPr>
              <a:t>Stability and shelf-life:</a:t>
            </a:r>
          </a:p>
          <a:p>
            <a:pPr marL="742950" lvl="1" indent="-285750">
              <a:buFont typeface="Wingdings"/>
              <a:buChar char="§"/>
            </a:pPr>
            <a:r>
              <a:rPr lang="en-GB">
                <a:solidFill>
                  <a:srgbClr val="000000"/>
                </a:solidFill>
                <a:cs typeface="Arial"/>
              </a:rPr>
              <a:t>Details presented on next slide</a:t>
            </a:r>
          </a:p>
        </p:txBody>
      </p:sp>
      <p:sp>
        <p:nvSpPr>
          <p:cNvPr id="11" name="Titel 1">
            <a:extLst>
              <a:ext uri="{FF2B5EF4-FFF2-40B4-BE49-F238E27FC236}">
                <a16:creationId xmlns:a16="http://schemas.microsoft.com/office/drawing/2014/main" id="{9B50F3D4-60B3-43EC-BAF1-85E3995F1027}"/>
              </a:ext>
            </a:extLst>
          </p:cNvPr>
          <p:cNvSpPr>
            <a:spLocks noGrp="1"/>
          </p:cNvSpPr>
          <p:nvPr>
            <p:ph type="title"/>
          </p:nvPr>
        </p:nvSpPr>
        <p:spPr>
          <a:xfrm>
            <a:off x="360000" y="118313"/>
            <a:ext cx="11448000" cy="720000"/>
          </a:xfrm>
        </p:spPr>
        <p:txBody>
          <a:bodyPr/>
          <a:lstStyle/>
          <a:p>
            <a:r>
              <a:rPr lang="de-DE"/>
              <a:t>1. Major </a:t>
            </a:r>
            <a:r>
              <a:rPr lang="de-DE" err="1"/>
              <a:t>Objection</a:t>
            </a:r>
            <a:r>
              <a:rPr lang="de-DE"/>
              <a:t> #3 (</a:t>
            </a:r>
            <a:r>
              <a:rPr lang="de-DE" err="1"/>
              <a:t>Process</a:t>
            </a:r>
            <a:r>
              <a:rPr lang="de-DE"/>
              <a:t> </a:t>
            </a:r>
            <a:r>
              <a:rPr lang="de-DE" err="1"/>
              <a:t>validation</a:t>
            </a:r>
            <a:r>
              <a:rPr lang="de-DE"/>
              <a:t>)</a:t>
            </a:r>
            <a:endParaRPr lang="en-US"/>
          </a:p>
        </p:txBody>
      </p:sp>
    </p:spTree>
    <p:extLst>
      <p:ext uri="{BB962C8B-B14F-4D97-AF65-F5344CB8AC3E}">
        <p14:creationId xmlns:p14="http://schemas.microsoft.com/office/powerpoint/2010/main" val="3668979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90" name="think-cell Folie" r:id="rId6" imgW="592" imgH="591" progId="TCLayout.ActiveDocument.1">
                  <p:embed/>
                </p:oleObj>
              </mc:Choice>
              <mc:Fallback>
                <p:oleObj name="think-cell Folie" r:id="rId6" imgW="592" imgH="591" progId="TCLayout.ActiveDocument.1">
                  <p:embed/>
                  <p:pic>
                    <p:nvPicPr>
                      <p:cNvPr id="4" name="Objek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5" name="Textfeld 4"/>
          <p:cNvSpPr txBox="1"/>
          <p:nvPr/>
        </p:nvSpPr>
        <p:spPr>
          <a:xfrm>
            <a:off x="360000" y="1122765"/>
            <a:ext cx="11403063" cy="5016758"/>
          </a:xfrm>
          <a:prstGeom prst="rect">
            <a:avLst/>
          </a:prstGeom>
          <a:noFill/>
        </p:spPr>
        <p:txBody>
          <a:bodyPr wrap="square" lIns="91440" tIns="45720" rIns="91440" bIns="45720" rtlCol="0" anchor="t">
            <a:spAutoFit/>
          </a:bodyPr>
          <a:lstStyle/>
          <a:p>
            <a:pPr marL="285750" indent="-285750">
              <a:buFont typeface="Wingdings"/>
              <a:buChar char="§"/>
            </a:pPr>
            <a:r>
              <a:rPr lang="en-GB" sz="2000">
                <a:solidFill>
                  <a:srgbClr val="000000"/>
                </a:solidFill>
                <a:cs typeface="Arial"/>
              </a:rPr>
              <a:t>Stability and shelf-life:</a:t>
            </a:r>
          </a:p>
          <a:p>
            <a:pPr marL="742950" lvl="1" indent="-285750">
              <a:buFont typeface="Wingdings"/>
              <a:buChar char="§"/>
            </a:pPr>
            <a:r>
              <a:rPr lang="en-GB">
                <a:solidFill>
                  <a:srgbClr val="000000"/>
                </a:solidFill>
                <a:cs typeface="Arial"/>
              </a:rPr>
              <a:t>Stability studies have been initiated/are in progress for six additional EUA lots of DP and include storage at the intended storage condition of -90 to -60</a:t>
            </a:r>
            <a:r>
              <a:rPr lang="en-GB">
                <a:solidFill>
                  <a:srgbClr val="000000"/>
                </a:solidFill>
                <a:latin typeface="Arial"/>
                <a:cs typeface="Times New Roman"/>
              </a:rPr>
              <a:t>℃. </a:t>
            </a:r>
            <a:r>
              <a:rPr lang="en-GB">
                <a:solidFill>
                  <a:srgbClr val="000000"/>
                </a:solidFill>
                <a:cs typeface="Arial"/>
              </a:rPr>
              <a:t>These studies are representative of the commercial process/scale and information on stability protocols and data available are being provided in MAA roll #2. Additionally, MAA Roll #2 contains the draft, planned PPQ stability protocols, as well as new data available for BNT clinical lots.</a:t>
            </a:r>
          </a:p>
          <a:p>
            <a:pPr marL="742950" lvl="1" indent="-285750">
              <a:buFont typeface="Wingdings"/>
              <a:buChar char="§"/>
            </a:pPr>
            <a:endParaRPr lang="en-GB" sz="2000">
              <a:solidFill>
                <a:srgbClr val="000000"/>
              </a:solidFill>
              <a:cs typeface="Arial"/>
            </a:endParaRPr>
          </a:p>
          <a:p>
            <a:pPr marL="742950" lvl="1" indent="-285750">
              <a:buFont typeface="Wingdings"/>
              <a:buChar char="§"/>
            </a:pPr>
            <a:r>
              <a:rPr lang="en-GB" sz="2000">
                <a:solidFill>
                  <a:srgbClr val="000000"/>
                </a:solidFill>
                <a:cs typeface="Arial"/>
              </a:rPr>
              <a:t>A summary of the stability data available in MAA roll #2 is summarized below:</a:t>
            </a:r>
          </a:p>
          <a:p>
            <a:pPr marL="1200150" lvl="2" indent="-285750">
              <a:buFont typeface="Wingdings"/>
              <a:buChar char="§"/>
            </a:pPr>
            <a:r>
              <a:rPr lang="en-GB">
                <a:solidFill>
                  <a:srgbClr val="000000"/>
                </a:solidFill>
                <a:cs typeface="Arial"/>
              </a:rPr>
              <a:t>Updated stability data for 6 months at intended storage on clinical lot BCV40420-A and non-clinical lot </a:t>
            </a:r>
            <a:r>
              <a:rPr lang="en-GB" err="1">
                <a:solidFill>
                  <a:srgbClr val="000000"/>
                </a:solidFill>
                <a:cs typeface="Arial"/>
              </a:rPr>
              <a:t>CoVVAC</a:t>
            </a:r>
            <a:r>
              <a:rPr lang="en-GB">
                <a:solidFill>
                  <a:srgbClr val="000000"/>
                </a:solidFill>
                <a:cs typeface="Arial"/>
              </a:rPr>
              <a:t>/270320 support the current claimed shelf life</a:t>
            </a:r>
          </a:p>
          <a:p>
            <a:pPr marL="1200150" lvl="2" indent="-285750">
              <a:buFont typeface="Wingdings"/>
              <a:buChar char="§"/>
            </a:pPr>
            <a:r>
              <a:rPr lang="en-GB">
                <a:solidFill>
                  <a:srgbClr val="000000"/>
                </a:solidFill>
                <a:cs typeface="Arial"/>
              </a:rPr>
              <a:t>Up to 2 weeks stability data on EUA lot EE8492</a:t>
            </a:r>
          </a:p>
          <a:p>
            <a:pPr marL="1200150" lvl="2" indent="-285750">
              <a:buFont typeface="Wingdings"/>
              <a:buChar char="§"/>
            </a:pPr>
            <a:r>
              <a:rPr lang="en-GB">
                <a:solidFill>
                  <a:srgbClr val="000000"/>
                </a:solidFill>
                <a:cs typeface="Arial"/>
              </a:rPr>
              <a:t>Stability protocols and release data, where available, for EUA lots  EK1768, EJ1686, EJ1685, EJ0553 and EE8493 (information on EE8493 was provided in MAA roll #1)</a:t>
            </a:r>
            <a:endParaRPr lang="en-GB" strike="sngStrike">
              <a:solidFill>
                <a:srgbClr val="000000"/>
              </a:solidFill>
              <a:cs typeface="Arial"/>
            </a:endParaRPr>
          </a:p>
          <a:p>
            <a:pPr marL="1200150" lvl="2" indent="-285750">
              <a:buFont typeface="Wingdings"/>
              <a:buChar char="§"/>
            </a:pPr>
            <a:r>
              <a:rPr lang="en-GB">
                <a:solidFill>
                  <a:srgbClr val="000000"/>
                </a:solidFill>
                <a:cs typeface="Arial"/>
              </a:rPr>
              <a:t>Inclusion of protocols and up to 3 months stability data for additional BNT clinical lots, including lots EE3813 (alias BCV40820-P) and ED3938 (alias BCV40720-P) which were manufactured on a scale more representative of the commercial process</a:t>
            </a:r>
          </a:p>
          <a:p>
            <a:endParaRPr lang="de-DE">
              <a:solidFill>
                <a:srgbClr val="262626"/>
              </a:solidFill>
              <a:cs typeface="Arial"/>
            </a:endParaRPr>
          </a:p>
        </p:txBody>
      </p:sp>
      <p:sp>
        <p:nvSpPr>
          <p:cNvPr id="11" name="Titel 1">
            <a:extLst>
              <a:ext uri="{FF2B5EF4-FFF2-40B4-BE49-F238E27FC236}">
                <a16:creationId xmlns:a16="http://schemas.microsoft.com/office/drawing/2014/main" id="{9B50F3D4-60B3-43EC-BAF1-85E3995F1027}"/>
              </a:ext>
            </a:extLst>
          </p:cNvPr>
          <p:cNvSpPr>
            <a:spLocks noGrp="1"/>
          </p:cNvSpPr>
          <p:nvPr>
            <p:ph type="title"/>
          </p:nvPr>
        </p:nvSpPr>
        <p:spPr>
          <a:xfrm>
            <a:off x="360000" y="118313"/>
            <a:ext cx="11448000" cy="720000"/>
          </a:xfrm>
        </p:spPr>
        <p:txBody>
          <a:bodyPr/>
          <a:lstStyle/>
          <a:p>
            <a:r>
              <a:rPr lang="de-DE"/>
              <a:t>1. Major Objection #3 (Process validation) continued</a:t>
            </a:r>
            <a:endParaRPr lang="en-US"/>
          </a:p>
        </p:txBody>
      </p:sp>
    </p:spTree>
    <p:extLst>
      <p:ext uri="{BB962C8B-B14F-4D97-AF65-F5344CB8AC3E}">
        <p14:creationId xmlns:p14="http://schemas.microsoft.com/office/powerpoint/2010/main" val="290026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38" name="think-cell Folie" r:id="rId5" imgW="592" imgH="591" progId="TCLayout.ActiveDocument.1">
                  <p:embed/>
                </p:oleObj>
              </mc:Choice>
              <mc:Fallback>
                <p:oleObj name="think-cell Folie" r:id="rId5" imgW="592" imgH="591"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p:txBody>
          <a:bodyPr/>
          <a:lstStyle/>
          <a:p>
            <a:r>
              <a:rPr lang="de-DE"/>
              <a:t>2. Quality </a:t>
            </a:r>
            <a:r>
              <a:rPr lang="de-DE" err="1"/>
              <a:t>items</a:t>
            </a:r>
            <a:r>
              <a:rPr lang="de-DE"/>
              <a:t> in </a:t>
            </a:r>
            <a:r>
              <a:rPr lang="de-DE" err="1"/>
              <a:t>revised</a:t>
            </a:r>
            <a:r>
              <a:rPr lang="de-DE"/>
              <a:t> </a:t>
            </a:r>
            <a:r>
              <a:rPr lang="de-DE" err="1"/>
              <a:t>submission</a:t>
            </a:r>
            <a:r>
              <a:rPr lang="de-DE"/>
              <a:t> plan (25</a:t>
            </a:r>
            <a:r>
              <a:rPr lang="de-DE" baseline="30000"/>
              <a:t>th</a:t>
            </a:r>
            <a:r>
              <a:rPr lang="de-DE"/>
              <a:t> November)</a:t>
            </a:r>
            <a:endParaRPr lang="en-US"/>
          </a:p>
        </p:txBody>
      </p:sp>
      <p:sp>
        <p:nvSpPr>
          <p:cNvPr id="5" name="Textfeld 4"/>
          <p:cNvSpPr txBox="1"/>
          <p:nvPr/>
        </p:nvSpPr>
        <p:spPr>
          <a:xfrm>
            <a:off x="359999" y="1026209"/>
            <a:ext cx="11447999" cy="5232202"/>
          </a:xfrm>
          <a:prstGeom prst="rect">
            <a:avLst/>
          </a:prstGeom>
          <a:noFill/>
        </p:spPr>
        <p:txBody>
          <a:bodyPr wrap="square" rtlCol="0">
            <a:spAutoFit/>
          </a:bodyPr>
          <a:lstStyle/>
          <a:p>
            <a:r>
              <a:rPr lang="en-GB" u="sng">
                <a:solidFill>
                  <a:schemeClr val="tx1">
                    <a:lumMod val="85000"/>
                    <a:lumOff val="15000"/>
                  </a:schemeClr>
                </a:solidFill>
              </a:rPr>
              <a:t>26</a:t>
            </a:r>
            <a:r>
              <a:rPr lang="en-GB" u="sng" baseline="30000">
                <a:solidFill>
                  <a:schemeClr val="tx1">
                    <a:lumMod val="85000"/>
                    <a:lumOff val="15000"/>
                  </a:schemeClr>
                </a:solidFill>
              </a:rPr>
              <a:t>th</a:t>
            </a:r>
            <a:r>
              <a:rPr lang="en-GB" u="sng">
                <a:solidFill>
                  <a:schemeClr val="tx1">
                    <a:lumMod val="85000"/>
                    <a:lumOff val="15000"/>
                  </a:schemeClr>
                </a:solidFill>
              </a:rPr>
              <a:t> November</a:t>
            </a:r>
            <a:r>
              <a:rPr lang="en-GB">
                <a:solidFill>
                  <a:schemeClr val="tx1">
                    <a:lumMod val="85000"/>
                    <a:lumOff val="15000"/>
                  </a:schemeClr>
                </a:solidFill>
              </a:rPr>
              <a:t> </a:t>
            </a:r>
            <a:endParaRPr lang="de-DE">
              <a:solidFill>
                <a:schemeClr val="tx1">
                  <a:lumMod val="85000"/>
                  <a:lumOff val="15000"/>
                </a:schemeClr>
              </a:solidFill>
            </a:endParaRPr>
          </a:p>
          <a:p>
            <a:pPr marL="285750" indent="-285750">
              <a:buFont typeface="Wingdings" panose="05000000000000000000" pitchFamily="2" charset="2"/>
              <a:buChar char="§"/>
            </a:pPr>
            <a:r>
              <a:rPr lang="en-GB">
                <a:solidFill>
                  <a:schemeClr val="tx1">
                    <a:lumMod val="85000"/>
                    <a:lumOff val="15000"/>
                  </a:schemeClr>
                </a:solidFill>
              </a:rPr>
              <a:t>Company’s Responses to FDA’s questions for the US EUA submitted. </a:t>
            </a:r>
          </a:p>
          <a:p>
            <a:endParaRPr lang="en-GB" u="sng">
              <a:solidFill>
                <a:schemeClr val="tx1">
                  <a:lumMod val="85000"/>
                  <a:lumOff val="15000"/>
                </a:schemeClr>
              </a:solidFill>
            </a:endParaRPr>
          </a:p>
          <a:p>
            <a:r>
              <a:rPr lang="en-GB" u="sng">
                <a:solidFill>
                  <a:schemeClr val="tx1">
                    <a:lumMod val="85000"/>
                    <a:lumOff val="15000"/>
                  </a:schemeClr>
                </a:solidFill>
              </a:rPr>
              <a:t>30</a:t>
            </a:r>
            <a:r>
              <a:rPr lang="en-GB" u="sng" baseline="30000">
                <a:solidFill>
                  <a:schemeClr val="tx1">
                    <a:lumMod val="85000"/>
                    <a:lumOff val="15000"/>
                  </a:schemeClr>
                </a:solidFill>
              </a:rPr>
              <a:t>th</a:t>
            </a:r>
            <a:r>
              <a:rPr lang="en-GB" u="sng">
                <a:solidFill>
                  <a:schemeClr val="tx1">
                    <a:lumMod val="85000"/>
                    <a:lumOff val="15000"/>
                  </a:schemeClr>
                </a:solidFill>
              </a:rPr>
              <a:t> November</a:t>
            </a:r>
            <a:r>
              <a:rPr lang="en-GB">
                <a:solidFill>
                  <a:schemeClr val="tx1">
                    <a:lumMod val="85000"/>
                    <a:lumOff val="15000"/>
                  </a:schemeClr>
                </a:solidFill>
              </a:rPr>
              <a:t> </a:t>
            </a:r>
            <a:endParaRPr lang="de-DE">
              <a:solidFill>
                <a:schemeClr val="tx1">
                  <a:lumMod val="85000"/>
                  <a:lumOff val="15000"/>
                </a:schemeClr>
              </a:solidFill>
            </a:endParaRPr>
          </a:p>
          <a:p>
            <a:pPr marL="285750" indent="-285750">
              <a:buFont typeface="Wingdings" panose="05000000000000000000" pitchFamily="2" charset="2"/>
              <a:buChar char="§"/>
            </a:pPr>
            <a:r>
              <a:rPr lang="en-GB">
                <a:solidFill>
                  <a:schemeClr val="tx1">
                    <a:lumMod val="85000"/>
                    <a:lumOff val="15000"/>
                  </a:schemeClr>
                </a:solidFill>
              </a:rPr>
              <a:t>Submission of relevant quality data for EU supply chain as ‘pre-read’ for quality assessors:</a:t>
            </a:r>
          </a:p>
          <a:p>
            <a:pPr marL="742950" lvl="1" indent="-285750">
              <a:buFont typeface="Symbol" panose="05050102010706020507" pitchFamily="18" charset="2"/>
              <a:buChar char="-"/>
            </a:pPr>
            <a:r>
              <a:rPr lang="en-GB" sz="1700">
                <a:solidFill>
                  <a:schemeClr val="tx1">
                    <a:lumMod val="85000"/>
                    <a:lumOff val="15000"/>
                  </a:schemeClr>
                </a:solidFill>
              </a:rPr>
              <a:t>‘Global EUA’ dossier contains to a remarkable extent CMC data, which are not relevant for EU supply chain </a:t>
            </a:r>
          </a:p>
          <a:p>
            <a:pPr marL="742950" lvl="1" indent="-285750">
              <a:buFont typeface="Symbol" panose="05050102010706020507" pitchFamily="18" charset="2"/>
              <a:buChar char="-"/>
            </a:pPr>
            <a:r>
              <a:rPr lang="en-GB" sz="1700">
                <a:solidFill>
                  <a:schemeClr val="tx1">
                    <a:lumMod val="85000"/>
                    <a:lumOff val="15000"/>
                  </a:schemeClr>
                </a:solidFill>
              </a:rPr>
              <a:t>Change in plans: Submission of a selection of M3 sections  which contain either most important changes/updates or comprehensive update. A copy of sections will be taken from the ongoing process of data verification. As data verification process is not fully completed the sections are formally considered as draft although changes are very unlikely. </a:t>
            </a:r>
          </a:p>
          <a:p>
            <a:pPr marL="742950" lvl="1" indent="-285750">
              <a:buFont typeface="Symbol" panose="05050102010706020507" pitchFamily="18" charset="2"/>
              <a:buChar char="-"/>
            </a:pPr>
            <a:r>
              <a:rPr lang="en-GB" sz="1700">
                <a:solidFill>
                  <a:schemeClr val="tx1">
                    <a:lumMod val="85000"/>
                    <a:lumOff val="15000"/>
                  </a:schemeClr>
                </a:solidFill>
              </a:rPr>
              <a:t>Examples: S.2 / S.4 / S.5 for New Drug Substance Site </a:t>
            </a:r>
            <a:r>
              <a:rPr lang="en-GB" sz="1700" err="1">
                <a:solidFill>
                  <a:schemeClr val="tx1">
                    <a:lumMod val="85000"/>
                    <a:lumOff val="15000"/>
                  </a:schemeClr>
                </a:solidFill>
              </a:rPr>
              <a:t>BioNTech</a:t>
            </a:r>
            <a:r>
              <a:rPr lang="en-GB" sz="1700">
                <a:solidFill>
                  <a:schemeClr val="tx1">
                    <a:lumMod val="85000"/>
                    <a:lumOff val="15000"/>
                  </a:schemeClr>
                </a:solidFill>
              </a:rPr>
              <a:t>/Rentschler, P.2 Drug Product, </a:t>
            </a:r>
            <a:br>
              <a:rPr lang="en-GB" sz="1700">
                <a:solidFill>
                  <a:schemeClr val="tx1">
                    <a:lumMod val="85000"/>
                    <a:lumOff val="15000"/>
                  </a:schemeClr>
                </a:solidFill>
              </a:rPr>
            </a:br>
            <a:r>
              <a:rPr lang="en-GB" sz="1700">
                <a:solidFill>
                  <a:schemeClr val="tx1">
                    <a:lumMod val="85000"/>
                    <a:lumOff val="15000"/>
                  </a:schemeClr>
                </a:solidFill>
              </a:rPr>
              <a:t>P.2.6 Compatibility, P.3.2 Batch Formula, P.3.3 Manufacturing Process, P.5.1 Drug Production Specification and Stability updates for DS and DP</a:t>
            </a:r>
            <a:endParaRPr lang="de-DE" sz="1700">
              <a:solidFill>
                <a:schemeClr val="tx1">
                  <a:lumMod val="85000"/>
                  <a:lumOff val="15000"/>
                </a:schemeClr>
              </a:solidFill>
            </a:endParaRPr>
          </a:p>
          <a:p>
            <a:pPr lvl="1"/>
            <a:endParaRPr lang="en-GB" u="sng">
              <a:solidFill>
                <a:schemeClr val="tx1">
                  <a:lumMod val="85000"/>
                  <a:lumOff val="15000"/>
                </a:schemeClr>
              </a:solidFill>
            </a:endParaRPr>
          </a:p>
          <a:p>
            <a:r>
              <a:rPr lang="de-DE" u="sng">
                <a:solidFill>
                  <a:schemeClr val="tx1">
                    <a:lumMod val="85000"/>
                    <a:lumOff val="15000"/>
                  </a:schemeClr>
                </a:solidFill>
              </a:rPr>
              <a:t>4</a:t>
            </a:r>
            <a:r>
              <a:rPr lang="de-DE" u="sng" baseline="30000">
                <a:solidFill>
                  <a:schemeClr val="tx1">
                    <a:lumMod val="85000"/>
                    <a:lumOff val="15000"/>
                  </a:schemeClr>
                </a:solidFill>
              </a:rPr>
              <a:t>th</a:t>
            </a:r>
            <a:r>
              <a:rPr lang="de-DE" u="sng">
                <a:solidFill>
                  <a:schemeClr val="tx1">
                    <a:lumMod val="85000"/>
                    <a:lumOff val="15000"/>
                  </a:schemeClr>
                </a:solidFill>
              </a:rPr>
              <a:t> </a:t>
            </a:r>
            <a:r>
              <a:rPr lang="de-DE" u="sng" err="1">
                <a:solidFill>
                  <a:schemeClr val="tx1">
                    <a:lumMod val="85000"/>
                    <a:lumOff val="15000"/>
                  </a:schemeClr>
                </a:solidFill>
              </a:rPr>
              <a:t>December</a:t>
            </a:r>
            <a:endParaRPr lang="de-DE" u="sng">
              <a:solidFill>
                <a:schemeClr val="tx1">
                  <a:lumMod val="85000"/>
                  <a:lumOff val="15000"/>
                </a:schemeClr>
              </a:solidFill>
            </a:endParaRPr>
          </a:p>
          <a:p>
            <a:pPr marL="285750" indent="-285750">
              <a:buFont typeface="Wingdings" panose="05000000000000000000" pitchFamily="2" charset="2"/>
              <a:buChar char="§"/>
            </a:pPr>
            <a:r>
              <a:rPr lang="de-DE">
                <a:solidFill>
                  <a:schemeClr val="tx1">
                    <a:lumMod val="85000"/>
                    <a:lumOff val="15000"/>
                  </a:schemeClr>
                </a:solidFill>
              </a:rPr>
              <a:t>Submission </a:t>
            </a:r>
            <a:r>
              <a:rPr lang="de-DE" err="1">
                <a:solidFill>
                  <a:schemeClr val="tx1">
                    <a:lumMod val="85000"/>
                    <a:lumOff val="15000"/>
                  </a:schemeClr>
                </a:solidFill>
              </a:rPr>
              <a:t>of</a:t>
            </a:r>
            <a:r>
              <a:rPr lang="de-DE">
                <a:solidFill>
                  <a:schemeClr val="tx1">
                    <a:lumMod val="85000"/>
                    <a:lumOff val="15000"/>
                  </a:schemeClr>
                </a:solidFill>
              </a:rPr>
              <a:t> 2</a:t>
            </a:r>
            <a:r>
              <a:rPr lang="de-DE" baseline="30000">
                <a:solidFill>
                  <a:schemeClr val="tx1">
                    <a:lumMod val="85000"/>
                    <a:lumOff val="15000"/>
                  </a:schemeClr>
                </a:solidFill>
              </a:rPr>
              <a:t>nd</a:t>
            </a:r>
            <a:r>
              <a:rPr lang="de-DE">
                <a:solidFill>
                  <a:schemeClr val="tx1">
                    <a:lumMod val="85000"/>
                    <a:lumOff val="15000"/>
                  </a:schemeClr>
                </a:solidFill>
              </a:rPr>
              <a:t> CMC roll </a:t>
            </a:r>
            <a:r>
              <a:rPr lang="de-DE" err="1">
                <a:solidFill>
                  <a:schemeClr val="tx1">
                    <a:lumMod val="85000"/>
                    <a:lumOff val="15000"/>
                  </a:schemeClr>
                </a:solidFill>
              </a:rPr>
              <a:t>package</a:t>
            </a:r>
            <a:r>
              <a:rPr lang="de-DE">
                <a:solidFill>
                  <a:schemeClr val="tx1">
                    <a:lumMod val="85000"/>
                    <a:lumOff val="15000"/>
                  </a:schemeClr>
                </a:solidFill>
              </a:rPr>
              <a:t> </a:t>
            </a:r>
            <a:r>
              <a:rPr lang="de-DE" err="1">
                <a:solidFill>
                  <a:schemeClr val="tx1">
                    <a:lumMod val="85000"/>
                    <a:lumOff val="15000"/>
                  </a:schemeClr>
                </a:solidFill>
              </a:rPr>
              <a:t>formally</a:t>
            </a:r>
            <a:r>
              <a:rPr lang="de-DE">
                <a:solidFill>
                  <a:schemeClr val="tx1">
                    <a:lumMod val="85000"/>
                    <a:lumOff val="15000"/>
                  </a:schemeClr>
                </a:solidFill>
              </a:rPr>
              <a:t> </a:t>
            </a:r>
            <a:r>
              <a:rPr lang="de-DE" err="1">
                <a:solidFill>
                  <a:schemeClr val="tx1">
                    <a:lumMod val="85000"/>
                    <a:lumOff val="15000"/>
                  </a:schemeClr>
                </a:solidFill>
              </a:rPr>
              <a:t>as</a:t>
            </a:r>
            <a:r>
              <a:rPr lang="de-DE">
                <a:solidFill>
                  <a:schemeClr val="tx1">
                    <a:lumMod val="85000"/>
                    <a:lumOff val="15000"/>
                  </a:schemeClr>
                </a:solidFill>
              </a:rPr>
              <a:t> </a:t>
            </a:r>
            <a:r>
              <a:rPr lang="de-DE" err="1">
                <a:solidFill>
                  <a:schemeClr val="tx1">
                    <a:lumMod val="85000"/>
                    <a:lumOff val="15000"/>
                  </a:schemeClr>
                </a:solidFill>
              </a:rPr>
              <a:t>part</a:t>
            </a:r>
            <a:r>
              <a:rPr lang="de-DE">
                <a:solidFill>
                  <a:schemeClr val="tx1">
                    <a:lumMod val="85000"/>
                    <a:lumOff val="15000"/>
                  </a:schemeClr>
                </a:solidFill>
              </a:rPr>
              <a:t> </a:t>
            </a:r>
            <a:r>
              <a:rPr lang="de-DE" err="1">
                <a:solidFill>
                  <a:schemeClr val="tx1">
                    <a:lumMod val="85000"/>
                    <a:lumOff val="15000"/>
                  </a:schemeClr>
                </a:solidFill>
              </a:rPr>
              <a:t>of</a:t>
            </a:r>
            <a:r>
              <a:rPr lang="de-DE">
                <a:solidFill>
                  <a:schemeClr val="tx1">
                    <a:lumMod val="85000"/>
                    <a:lumOff val="15000"/>
                  </a:schemeClr>
                </a:solidFill>
              </a:rPr>
              <a:t> VSI </a:t>
            </a:r>
            <a:r>
              <a:rPr lang="de-DE" err="1">
                <a:solidFill>
                  <a:schemeClr val="tx1">
                    <a:lumMod val="85000"/>
                    <a:lumOff val="15000"/>
                  </a:schemeClr>
                </a:solidFill>
              </a:rPr>
              <a:t>responses</a:t>
            </a:r>
            <a:r>
              <a:rPr lang="de-DE">
                <a:solidFill>
                  <a:schemeClr val="tx1">
                    <a:lumMod val="85000"/>
                    <a:lumOff val="15000"/>
                  </a:schemeClr>
                </a:solidFill>
              </a:rPr>
              <a:t> via </a:t>
            </a:r>
            <a:r>
              <a:rPr lang="de-DE" err="1">
                <a:solidFill>
                  <a:schemeClr val="tx1">
                    <a:lumMod val="85000"/>
                    <a:lumOff val="15000"/>
                  </a:schemeClr>
                </a:solidFill>
              </a:rPr>
              <a:t>eCTD</a:t>
            </a:r>
            <a:r>
              <a:rPr lang="de-DE">
                <a:solidFill>
                  <a:schemeClr val="tx1">
                    <a:lumMod val="85000"/>
                    <a:lumOff val="15000"/>
                  </a:schemeClr>
                </a:solidFill>
              </a:rPr>
              <a:t>: </a:t>
            </a:r>
            <a:br>
              <a:rPr lang="de-DE">
                <a:solidFill>
                  <a:schemeClr val="tx1">
                    <a:lumMod val="85000"/>
                    <a:lumOff val="15000"/>
                  </a:schemeClr>
                </a:solidFill>
              </a:rPr>
            </a:br>
            <a:r>
              <a:rPr lang="de-DE">
                <a:solidFill>
                  <a:schemeClr val="tx1">
                    <a:lumMod val="85000"/>
                    <a:lumOff val="15000"/>
                  </a:schemeClr>
                </a:solidFill>
              </a:rPr>
              <a:t>Module 3 and Module 2 </a:t>
            </a:r>
            <a:r>
              <a:rPr lang="de-DE" err="1">
                <a:solidFill>
                  <a:schemeClr val="tx1">
                    <a:lumMod val="85000"/>
                    <a:lumOff val="15000"/>
                  </a:schemeClr>
                </a:solidFill>
              </a:rPr>
              <a:t>abbreviated</a:t>
            </a:r>
            <a:r>
              <a:rPr lang="de-DE">
                <a:solidFill>
                  <a:schemeClr val="tx1">
                    <a:lumMod val="85000"/>
                    <a:lumOff val="15000"/>
                  </a:schemeClr>
                </a:solidFill>
              </a:rPr>
              <a:t> QoS</a:t>
            </a:r>
            <a:r>
              <a:rPr lang="de-DE" b="1">
                <a:solidFill>
                  <a:schemeClr val="tx1">
                    <a:lumMod val="85000"/>
                    <a:lumOff val="15000"/>
                  </a:schemeClr>
                </a:solidFill>
              </a:rPr>
              <a:t>.</a:t>
            </a:r>
          </a:p>
          <a:p>
            <a:pPr marL="285750" indent="-285750">
              <a:buFont typeface="Wingdings" panose="05000000000000000000" pitchFamily="2" charset="2"/>
              <a:buChar char="§"/>
            </a:pPr>
            <a:r>
              <a:rPr lang="de-DE" err="1">
                <a:solidFill>
                  <a:schemeClr val="tx1">
                    <a:lumMod val="85000"/>
                    <a:lumOff val="15000"/>
                  </a:schemeClr>
                </a:solidFill>
              </a:rPr>
              <a:t>Abbreviated</a:t>
            </a:r>
            <a:r>
              <a:rPr lang="de-DE">
                <a:solidFill>
                  <a:schemeClr val="tx1">
                    <a:lumMod val="85000"/>
                    <a:lumOff val="15000"/>
                  </a:schemeClr>
                </a:solidFill>
              </a:rPr>
              <a:t> QoS </a:t>
            </a:r>
            <a:r>
              <a:rPr lang="de-DE" err="1">
                <a:solidFill>
                  <a:schemeClr val="tx1">
                    <a:lumMod val="85000"/>
                    <a:lumOff val="15000"/>
                  </a:schemeClr>
                </a:solidFill>
              </a:rPr>
              <a:t>includes</a:t>
            </a:r>
            <a:r>
              <a:rPr lang="de-DE">
                <a:solidFill>
                  <a:schemeClr val="tx1">
                    <a:lumMod val="85000"/>
                    <a:lumOff val="15000"/>
                  </a:schemeClr>
                </a:solidFill>
              </a:rPr>
              <a:t> a </a:t>
            </a:r>
            <a:r>
              <a:rPr lang="de-DE" err="1">
                <a:solidFill>
                  <a:schemeClr val="tx1">
                    <a:lumMod val="85000"/>
                    <a:lumOff val="15000"/>
                  </a:schemeClr>
                </a:solidFill>
              </a:rPr>
              <a:t>summary</a:t>
            </a:r>
            <a:r>
              <a:rPr lang="de-DE">
                <a:solidFill>
                  <a:schemeClr val="tx1">
                    <a:lumMod val="85000"/>
                    <a:lumOff val="15000"/>
                  </a:schemeClr>
                </a:solidFill>
              </a:rPr>
              <a:t> </a:t>
            </a:r>
            <a:r>
              <a:rPr lang="de-DE" err="1">
                <a:solidFill>
                  <a:schemeClr val="tx1">
                    <a:lumMod val="85000"/>
                    <a:lumOff val="15000"/>
                  </a:schemeClr>
                </a:solidFill>
              </a:rPr>
              <a:t>of</a:t>
            </a:r>
            <a:r>
              <a:rPr lang="de-DE">
                <a:solidFill>
                  <a:schemeClr val="tx1">
                    <a:lumMod val="85000"/>
                    <a:lumOff val="15000"/>
                  </a:schemeClr>
                </a:solidFill>
              </a:rPr>
              <a:t> </a:t>
            </a:r>
            <a:r>
              <a:rPr lang="de-DE" err="1">
                <a:solidFill>
                  <a:schemeClr val="tx1">
                    <a:lumMod val="85000"/>
                    <a:lumOff val="15000"/>
                  </a:schemeClr>
                </a:solidFill>
              </a:rPr>
              <a:t>pending</a:t>
            </a:r>
            <a:r>
              <a:rPr lang="de-DE">
                <a:solidFill>
                  <a:schemeClr val="tx1">
                    <a:lumMod val="85000"/>
                    <a:lumOff val="15000"/>
                  </a:schemeClr>
                </a:solidFill>
              </a:rPr>
              <a:t> </a:t>
            </a:r>
            <a:r>
              <a:rPr lang="de-DE" err="1">
                <a:solidFill>
                  <a:schemeClr val="tx1">
                    <a:lumMod val="85000"/>
                    <a:lumOff val="15000"/>
                  </a:schemeClr>
                </a:solidFill>
              </a:rPr>
              <a:t>information</a:t>
            </a:r>
            <a:r>
              <a:rPr lang="de-DE">
                <a:solidFill>
                  <a:schemeClr val="tx1">
                    <a:lumMod val="85000"/>
                    <a:lumOff val="15000"/>
                  </a:schemeClr>
                </a:solidFill>
              </a:rPr>
              <a:t> and </a:t>
            </a:r>
            <a:r>
              <a:rPr lang="de-DE" err="1">
                <a:solidFill>
                  <a:schemeClr val="tx1">
                    <a:lumMod val="85000"/>
                    <a:lumOff val="15000"/>
                  </a:schemeClr>
                </a:solidFill>
              </a:rPr>
              <a:t>confirmation</a:t>
            </a:r>
            <a:r>
              <a:rPr lang="de-DE">
                <a:solidFill>
                  <a:schemeClr val="tx1">
                    <a:lumMod val="85000"/>
                    <a:lumOff val="15000"/>
                  </a:schemeClr>
                </a:solidFill>
              </a:rPr>
              <a:t> </a:t>
            </a:r>
            <a:r>
              <a:rPr lang="de-DE" err="1">
                <a:solidFill>
                  <a:schemeClr val="tx1">
                    <a:lumMod val="85000"/>
                    <a:lumOff val="15000"/>
                  </a:schemeClr>
                </a:solidFill>
              </a:rPr>
              <a:t>that</a:t>
            </a:r>
            <a:r>
              <a:rPr lang="de-DE">
                <a:solidFill>
                  <a:schemeClr val="tx1">
                    <a:lumMod val="85000"/>
                    <a:lumOff val="15000"/>
                  </a:schemeClr>
                </a:solidFill>
              </a:rPr>
              <a:t> Quality </a:t>
            </a:r>
            <a:r>
              <a:rPr lang="de-DE" err="1">
                <a:solidFill>
                  <a:schemeClr val="tx1">
                    <a:lumMod val="85000"/>
                    <a:lumOff val="15000"/>
                  </a:schemeClr>
                </a:solidFill>
              </a:rPr>
              <a:t>is</a:t>
            </a:r>
            <a:r>
              <a:rPr lang="de-DE">
                <a:solidFill>
                  <a:schemeClr val="tx1">
                    <a:lumMod val="85000"/>
                    <a:lumOff val="15000"/>
                  </a:schemeClr>
                </a:solidFill>
              </a:rPr>
              <a:t> </a:t>
            </a:r>
            <a:r>
              <a:rPr lang="de-DE" err="1">
                <a:solidFill>
                  <a:schemeClr val="tx1">
                    <a:lumMod val="85000"/>
                    <a:lumOff val="15000"/>
                  </a:schemeClr>
                </a:solidFill>
              </a:rPr>
              <a:t>acceptable</a:t>
            </a:r>
            <a:endParaRPr lang="de-DE">
              <a:solidFill>
                <a:schemeClr val="tx1">
                  <a:lumMod val="85000"/>
                  <a:lumOff val="15000"/>
                </a:schemeClr>
              </a:solidFill>
            </a:endParaRPr>
          </a:p>
          <a:p>
            <a:pPr marL="285750" indent="-285750">
              <a:buFont typeface="Wingdings" panose="05000000000000000000" pitchFamily="2" charset="2"/>
              <a:buChar char="§"/>
            </a:pPr>
            <a:r>
              <a:rPr lang="de-DE">
                <a:solidFill>
                  <a:schemeClr val="tx1">
                    <a:lumMod val="85000"/>
                    <a:lumOff val="15000"/>
                  </a:schemeClr>
                </a:solidFill>
              </a:rPr>
              <a:t>The Quality expert </a:t>
            </a:r>
            <a:r>
              <a:rPr lang="de-DE" err="1">
                <a:solidFill>
                  <a:schemeClr val="tx1">
                    <a:lumMod val="85000"/>
                    <a:lumOff val="15000"/>
                  </a:schemeClr>
                </a:solidFill>
              </a:rPr>
              <a:t>signature</a:t>
            </a:r>
            <a:r>
              <a:rPr lang="de-DE">
                <a:solidFill>
                  <a:schemeClr val="tx1">
                    <a:lumMod val="85000"/>
                    <a:lumOff val="15000"/>
                  </a:schemeClr>
                </a:solidFill>
              </a:rPr>
              <a:t> was </a:t>
            </a:r>
            <a:r>
              <a:rPr lang="de-DE" err="1">
                <a:solidFill>
                  <a:schemeClr val="tx1">
                    <a:lumMod val="85000"/>
                    <a:lumOff val="15000"/>
                  </a:schemeClr>
                </a:solidFill>
              </a:rPr>
              <a:t>already</a:t>
            </a:r>
            <a:r>
              <a:rPr lang="de-DE">
                <a:solidFill>
                  <a:schemeClr val="tx1">
                    <a:lumMod val="85000"/>
                    <a:lumOff val="15000"/>
                  </a:schemeClr>
                </a:solidFill>
              </a:rPr>
              <a:t> </a:t>
            </a:r>
            <a:r>
              <a:rPr lang="de-DE" err="1">
                <a:solidFill>
                  <a:schemeClr val="tx1">
                    <a:lumMod val="85000"/>
                    <a:lumOff val="15000"/>
                  </a:schemeClr>
                </a:solidFill>
              </a:rPr>
              <a:t>submitted</a:t>
            </a:r>
            <a:r>
              <a:rPr lang="de-DE">
                <a:solidFill>
                  <a:schemeClr val="tx1">
                    <a:lumMod val="85000"/>
                    <a:lumOff val="15000"/>
                  </a:schemeClr>
                </a:solidFill>
              </a:rPr>
              <a:t> in </a:t>
            </a:r>
            <a:r>
              <a:rPr lang="de-DE" err="1">
                <a:solidFill>
                  <a:schemeClr val="tx1">
                    <a:lumMod val="85000"/>
                    <a:lumOff val="15000"/>
                  </a:schemeClr>
                </a:solidFill>
              </a:rPr>
              <a:t>sequence</a:t>
            </a:r>
            <a:r>
              <a:rPr lang="de-DE">
                <a:solidFill>
                  <a:schemeClr val="tx1">
                    <a:lumMod val="85000"/>
                    <a:lumOff val="15000"/>
                  </a:schemeClr>
                </a:solidFill>
              </a:rPr>
              <a:t> 0002.</a:t>
            </a:r>
          </a:p>
        </p:txBody>
      </p:sp>
    </p:spTree>
    <p:extLst>
      <p:ext uri="{BB962C8B-B14F-4D97-AF65-F5344CB8AC3E}">
        <p14:creationId xmlns:p14="http://schemas.microsoft.com/office/powerpoint/2010/main" val="3056111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62" name="think-cell Folie" r:id="rId5" imgW="592" imgH="591" progId="TCLayout.ActiveDocument.1">
                  <p:embed/>
                </p:oleObj>
              </mc:Choice>
              <mc:Fallback>
                <p:oleObj name="think-cell Folie" r:id="rId5" imgW="592" imgH="591"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p:txBody>
          <a:bodyPr/>
          <a:lstStyle/>
          <a:p>
            <a:r>
              <a:rPr lang="de-DE"/>
              <a:t>3. Updated s</a:t>
            </a:r>
            <a:r>
              <a:rPr lang="en-US" err="1"/>
              <a:t>pecifications</a:t>
            </a:r>
            <a:r>
              <a:rPr lang="en-US"/>
              <a:t> for drug product</a:t>
            </a:r>
          </a:p>
        </p:txBody>
      </p:sp>
      <p:graphicFrame>
        <p:nvGraphicFramePr>
          <p:cNvPr id="6" name="Tabelle 5">
            <a:extLst>
              <a:ext uri="{FF2B5EF4-FFF2-40B4-BE49-F238E27FC236}">
                <a16:creationId xmlns:a16="http://schemas.microsoft.com/office/drawing/2014/main" id="{98B487E8-7893-4112-BC95-99A9CABE9E3D}"/>
              </a:ext>
            </a:extLst>
          </p:cNvPr>
          <p:cNvGraphicFramePr>
            <a:graphicFrameLocks noGrp="1"/>
          </p:cNvGraphicFramePr>
          <p:nvPr>
            <p:extLst>
              <p:ext uri="{D42A27DB-BD31-4B8C-83A1-F6EECF244321}">
                <p14:modId xmlns:p14="http://schemas.microsoft.com/office/powerpoint/2010/main" val="780800394"/>
              </p:ext>
            </p:extLst>
          </p:nvPr>
        </p:nvGraphicFramePr>
        <p:xfrm>
          <a:off x="478564" y="1483587"/>
          <a:ext cx="11058257" cy="2295761"/>
        </p:xfrm>
        <a:graphic>
          <a:graphicData uri="http://schemas.openxmlformats.org/drawingml/2006/table">
            <a:tbl>
              <a:tblPr>
                <a:tableStyleId>{5C22544A-7EE6-4342-B048-85BDC9FD1C3A}</a:tableStyleId>
              </a:tblPr>
              <a:tblGrid>
                <a:gridCol w="2068083">
                  <a:extLst>
                    <a:ext uri="{9D8B030D-6E8A-4147-A177-3AD203B41FA5}">
                      <a16:colId xmlns:a16="http://schemas.microsoft.com/office/drawing/2014/main" val="3188572462"/>
                    </a:ext>
                  </a:extLst>
                </a:gridCol>
                <a:gridCol w="2820112">
                  <a:extLst>
                    <a:ext uri="{9D8B030D-6E8A-4147-A177-3AD203B41FA5}">
                      <a16:colId xmlns:a16="http://schemas.microsoft.com/office/drawing/2014/main" val="1251678594"/>
                    </a:ext>
                  </a:extLst>
                </a:gridCol>
                <a:gridCol w="2871387">
                  <a:extLst>
                    <a:ext uri="{9D8B030D-6E8A-4147-A177-3AD203B41FA5}">
                      <a16:colId xmlns:a16="http://schemas.microsoft.com/office/drawing/2014/main" val="4152869482"/>
                    </a:ext>
                  </a:extLst>
                </a:gridCol>
                <a:gridCol w="3298675">
                  <a:extLst>
                    <a:ext uri="{9D8B030D-6E8A-4147-A177-3AD203B41FA5}">
                      <a16:colId xmlns:a16="http://schemas.microsoft.com/office/drawing/2014/main" val="169258382"/>
                    </a:ext>
                  </a:extLst>
                </a:gridCol>
              </a:tblGrid>
              <a:tr h="795119">
                <a:tc>
                  <a:txBody>
                    <a:bodyPr/>
                    <a:lstStyle/>
                    <a:p>
                      <a:pPr algn="l">
                        <a:spcBef>
                          <a:spcPts val="300"/>
                        </a:spcBef>
                        <a:spcAft>
                          <a:spcPts val="300"/>
                        </a:spcAft>
                      </a:pPr>
                      <a:r>
                        <a:rPr lang="en-US" sz="1600" b="1">
                          <a:solidFill>
                            <a:schemeClr val="tx1">
                              <a:lumMod val="85000"/>
                              <a:lumOff val="15000"/>
                            </a:schemeClr>
                          </a:solidFill>
                          <a:effectLst/>
                        </a:rPr>
                        <a:t>Quality Attribute</a:t>
                      </a:r>
                      <a:endParaRPr lang="de-DE" sz="1600" b="1">
                        <a:solidFill>
                          <a:schemeClr val="tx1">
                            <a:lumMod val="85000"/>
                            <a:lumOff val="15000"/>
                          </a:schemeClr>
                        </a:solidFill>
                        <a:effectLst/>
                        <a:latin typeface="Times New Roman" panose="02020603050405020304" pitchFamily="18" charset="0"/>
                        <a:ea typeface="SimSun" panose="02010600030101010101" pitchFamily="2" charset="-122"/>
                      </a:endParaRPr>
                    </a:p>
                  </a:txBody>
                  <a:tcPr marL="64540" marR="64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300"/>
                        </a:spcAft>
                      </a:pPr>
                      <a:r>
                        <a:rPr lang="en-US" sz="1600" b="1">
                          <a:solidFill>
                            <a:schemeClr val="tx1">
                              <a:lumMod val="85000"/>
                              <a:lumOff val="15000"/>
                            </a:schemeClr>
                          </a:solidFill>
                          <a:effectLst/>
                        </a:rPr>
                        <a:t>Analytical Procedure</a:t>
                      </a:r>
                      <a:endParaRPr lang="de-DE" sz="1600" b="1">
                        <a:solidFill>
                          <a:schemeClr val="tx1">
                            <a:lumMod val="85000"/>
                            <a:lumOff val="15000"/>
                          </a:schemeClr>
                        </a:solidFill>
                        <a:effectLst/>
                        <a:latin typeface="Times New Roman" panose="02020603050405020304" pitchFamily="18" charset="0"/>
                        <a:ea typeface="SimSun" panose="02010600030101010101" pitchFamily="2" charset="-122"/>
                      </a:endParaRPr>
                    </a:p>
                  </a:txBody>
                  <a:tcPr marL="64540" marR="64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300"/>
                        </a:spcAft>
                      </a:pPr>
                      <a:r>
                        <a:rPr lang="en-US" sz="1600" b="1">
                          <a:solidFill>
                            <a:schemeClr val="tx1">
                              <a:lumMod val="85000"/>
                              <a:lumOff val="15000"/>
                            </a:schemeClr>
                          </a:solidFill>
                          <a:effectLst/>
                        </a:rPr>
                        <a:t>Acceptance Criteria</a:t>
                      </a:r>
                      <a:br>
                        <a:rPr lang="en-US" sz="1600" b="1">
                          <a:solidFill>
                            <a:schemeClr val="tx1">
                              <a:lumMod val="85000"/>
                              <a:lumOff val="15000"/>
                            </a:schemeClr>
                          </a:solidFill>
                          <a:effectLst/>
                        </a:rPr>
                      </a:br>
                      <a:r>
                        <a:rPr lang="en-US" sz="1600" b="1">
                          <a:solidFill>
                            <a:schemeClr val="tx1">
                              <a:lumMod val="85000"/>
                              <a:lumOff val="15000"/>
                            </a:schemeClr>
                          </a:solidFill>
                          <a:effectLst/>
                        </a:rPr>
                        <a:t>(1</a:t>
                      </a:r>
                      <a:r>
                        <a:rPr lang="en-US" sz="1600" b="1" baseline="30000">
                          <a:solidFill>
                            <a:schemeClr val="tx1">
                              <a:lumMod val="85000"/>
                              <a:lumOff val="15000"/>
                            </a:schemeClr>
                          </a:solidFill>
                          <a:effectLst/>
                        </a:rPr>
                        <a:t>st</a:t>
                      </a:r>
                      <a:r>
                        <a:rPr lang="en-US" sz="1600" b="1">
                          <a:solidFill>
                            <a:schemeClr val="tx1">
                              <a:lumMod val="85000"/>
                              <a:lumOff val="15000"/>
                            </a:schemeClr>
                          </a:solidFill>
                          <a:effectLst/>
                        </a:rPr>
                        <a:t> CMC Roll)</a:t>
                      </a:r>
                      <a:endParaRPr lang="de-DE" sz="1600" b="1">
                        <a:solidFill>
                          <a:schemeClr val="tx1">
                            <a:lumMod val="85000"/>
                            <a:lumOff val="15000"/>
                          </a:schemeClr>
                        </a:solidFill>
                        <a:effectLst/>
                        <a:latin typeface="Times New Roman" panose="02020603050405020304" pitchFamily="18" charset="0"/>
                        <a:ea typeface="SimSun" panose="02010600030101010101" pitchFamily="2" charset="-122"/>
                      </a:endParaRPr>
                    </a:p>
                  </a:txBody>
                  <a:tcPr marL="64540" marR="64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auto" hangingPunct="1">
                        <a:spcBef>
                          <a:spcPts val="300"/>
                        </a:spcBef>
                        <a:spcAft>
                          <a:spcPts val="300"/>
                        </a:spcAft>
                      </a:pPr>
                      <a:r>
                        <a:rPr lang="en-US" sz="1600" b="1" kern="1200">
                          <a:solidFill>
                            <a:schemeClr val="tx1">
                              <a:lumMod val="85000"/>
                              <a:lumOff val="15000"/>
                            </a:schemeClr>
                          </a:solidFill>
                          <a:effectLst/>
                          <a:latin typeface="+mn-lt"/>
                          <a:ea typeface="+mn-ea"/>
                          <a:cs typeface="+mn-cs"/>
                        </a:rPr>
                        <a:t>Acceptance Criteria</a:t>
                      </a:r>
                      <a:br>
                        <a:rPr lang="en-US" sz="1600" b="1" kern="1200">
                          <a:solidFill>
                            <a:schemeClr val="tx1">
                              <a:lumMod val="85000"/>
                              <a:lumOff val="15000"/>
                            </a:schemeClr>
                          </a:solidFill>
                          <a:effectLst/>
                          <a:latin typeface="+mn-lt"/>
                          <a:ea typeface="+mn-ea"/>
                          <a:cs typeface="+mn-cs"/>
                        </a:rPr>
                      </a:br>
                      <a:r>
                        <a:rPr lang="en-US" sz="1600" b="1" kern="1200">
                          <a:solidFill>
                            <a:schemeClr val="tx1">
                              <a:lumMod val="85000"/>
                              <a:lumOff val="15000"/>
                            </a:schemeClr>
                          </a:solidFill>
                          <a:effectLst/>
                          <a:latin typeface="+mn-lt"/>
                          <a:ea typeface="+mn-ea"/>
                          <a:cs typeface="+mn-cs"/>
                        </a:rPr>
                        <a:t>(2</a:t>
                      </a:r>
                      <a:r>
                        <a:rPr lang="en-US" sz="1600" b="1" kern="1200" baseline="30000">
                          <a:solidFill>
                            <a:schemeClr val="tx1">
                              <a:lumMod val="85000"/>
                              <a:lumOff val="15000"/>
                            </a:schemeClr>
                          </a:solidFill>
                          <a:effectLst/>
                          <a:latin typeface="+mn-lt"/>
                          <a:ea typeface="+mn-ea"/>
                          <a:cs typeface="+mn-cs"/>
                        </a:rPr>
                        <a:t>nd</a:t>
                      </a:r>
                      <a:r>
                        <a:rPr lang="en-US" sz="1600" b="1" kern="1200">
                          <a:solidFill>
                            <a:schemeClr val="tx1">
                              <a:lumMod val="85000"/>
                              <a:lumOff val="15000"/>
                            </a:schemeClr>
                          </a:solidFill>
                          <a:effectLst/>
                          <a:latin typeface="+mn-lt"/>
                          <a:ea typeface="+mn-ea"/>
                          <a:cs typeface="+mn-cs"/>
                        </a:rPr>
                        <a:t> CMC Roll)</a:t>
                      </a:r>
                      <a:endParaRPr lang="de-DE" sz="1600" b="1" kern="1200">
                        <a:solidFill>
                          <a:schemeClr val="tx1">
                            <a:lumMod val="85000"/>
                            <a:lumOff val="15000"/>
                          </a:schemeClr>
                        </a:solidFill>
                        <a:effectLst/>
                        <a:latin typeface="+mn-lt"/>
                        <a:ea typeface="+mn-ea"/>
                        <a:cs typeface="+mn-cs"/>
                      </a:endParaRPr>
                    </a:p>
                  </a:txBody>
                  <a:tcPr marL="64540" marR="64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366879"/>
                  </a:ext>
                </a:extLst>
              </a:tr>
              <a:tr h="900330">
                <a:tc>
                  <a:txBody>
                    <a:bodyPr/>
                    <a:lstStyle/>
                    <a:p>
                      <a:pPr algn="l">
                        <a:spcBef>
                          <a:spcPts val="300"/>
                        </a:spcBef>
                        <a:spcAft>
                          <a:spcPts val="300"/>
                        </a:spcAft>
                      </a:pPr>
                      <a:r>
                        <a:rPr lang="en-US" sz="1600">
                          <a:solidFill>
                            <a:schemeClr val="tx1">
                              <a:lumMod val="85000"/>
                              <a:lumOff val="15000"/>
                            </a:schemeClr>
                          </a:solidFill>
                          <a:effectLst/>
                        </a:rPr>
                        <a:t>Appearance </a:t>
                      </a:r>
                      <a:br>
                        <a:rPr lang="en-US" sz="1600">
                          <a:solidFill>
                            <a:schemeClr val="tx1">
                              <a:lumMod val="85000"/>
                              <a:lumOff val="15000"/>
                            </a:schemeClr>
                          </a:solidFill>
                          <a:effectLst/>
                        </a:rPr>
                      </a:br>
                      <a:r>
                        <a:rPr lang="en-US" sz="1600">
                          <a:solidFill>
                            <a:schemeClr val="tx1">
                              <a:lumMod val="85000"/>
                              <a:lumOff val="15000"/>
                            </a:schemeClr>
                          </a:solidFill>
                          <a:effectLst/>
                        </a:rPr>
                        <a:t>(Visible Particulates)</a:t>
                      </a:r>
                      <a:endParaRPr lang="de-DE" sz="1600">
                        <a:solidFill>
                          <a:schemeClr val="tx1">
                            <a:lumMod val="85000"/>
                            <a:lumOff val="15000"/>
                          </a:schemeClr>
                        </a:solidFill>
                        <a:effectLst/>
                        <a:latin typeface="Times New Roman" panose="02020603050405020304" pitchFamily="18" charset="0"/>
                        <a:ea typeface="SimSun" panose="02010600030101010101" pitchFamily="2" charset="-122"/>
                        <a:cs typeface="Arial" panose="020B0604020202020204" pitchFamily="34" charset="0"/>
                      </a:endParaRPr>
                    </a:p>
                  </a:txBody>
                  <a:tcPr marL="64540" marR="64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300"/>
                        </a:spcAft>
                      </a:pPr>
                      <a:r>
                        <a:rPr lang="en-US" sz="1600">
                          <a:solidFill>
                            <a:schemeClr val="tx1">
                              <a:lumMod val="85000"/>
                              <a:lumOff val="15000"/>
                            </a:schemeClr>
                          </a:solidFill>
                          <a:effectLst/>
                        </a:rPr>
                        <a:t>Appearance (Particles)</a:t>
                      </a:r>
                      <a:endParaRPr lang="de-DE" sz="1600">
                        <a:solidFill>
                          <a:schemeClr val="tx1">
                            <a:lumMod val="85000"/>
                            <a:lumOff val="15000"/>
                          </a:schemeClr>
                        </a:solidFill>
                        <a:effectLst/>
                        <a:latin typeface="Times New Roman" panose="02020603050405020304" pitchFamily="18" charset="0"/>
                        <a:ea typeface="SimSun" panose="02010600030101010101" pitchFamily="2" charset="-122"/>
                        <a:cs typeface="Arial" panose="020B0604020202020204" pitchFamily="34" charset="0"/>
                      </a:endParaRPr>
                    </a:p>
                  </a:txBody>
                  <a:tcPr marL="64540" marR="64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300"/>
                        </a:spcAft>
                      </a:pPr>
                      <a:r>
                        <a:rPr lang="en-US" sz="1600">
                          <a:solidFill>
                            <a:schemeClr val="tx1">
                              <a:lumMod val="85000"/>
                              <a:lumOff val="15000"/>
                            </a:schemeClr>
                          </a:solidFill>
                          <a:effectLst/>
                        </a:rPr>
                        <a:t>E</a:t>
                      </a:r>
                      <a:r>
                        <a:rPr lang="de-DE" sz="1600" err="1">
                          <a:solidFill>
                            <a:schemeClr val="tx1">
                              <a:lumMod val="85000"/>
                              <a:lumOff val="15000"/>
                            </a:schemeClr>
                          </a:solidFill>
                          <a:effectLst/>
                        </a:rPr>
                        <a:t>ssentially</a:t>
                      </a:r>
                      <a:r>
                        <a:rPr lang="de-DE" sz="1600">
                          <a:solidFill>
                            <a:schemeClr val="tx1">
                              <a:lumMod val="85000"/>
                              <a:lumOff val="15000"/>
                            </a:schemeClr>
                          </a:solidFill>
                          <a:effectLst/>
                        </a:rPr>
                        <a:t> </a:t>
                      </a:r>
                      <a:r>
                        <a:rPr lang="de-DE" sz="1600" err="1">
                          <a:solidFill>
                            <a:schemeClr val="tx1">
                              <a:lumMod val="85000"/>
                              <a:lumOff val="15000"/>
                            </a:schemeClr>
                          </a:solidFill>
                          <a:effectLst/>
                        </a:rPr>
                        <a:t>free</a:t>
                      </a:r>
                      <a:r>
                        <a:rPr lang="de-DE" sz="1600">
                          <a:solidFill>
                            <a:schemeClr val="tx1">
                              <a:lumMod val="85000"/>
                              <a:lumOff val="15000"/>
                            </a:schemeClr>
                          </a:solidFill>
                          <a:effectLst/>
                        </a:rPr>
                        <a:t> </a:t>
                      </a:r>
                      <a:r>
                        <a:rPr lang="de-DE" sz="1600" err="1">
                          <a:solidFill>
                            <a:schemeClr val="tx1">
                              <a:lumMod val="85000"/>
                              <a:lumOff val="15000"/>
                            </a:schemeClr>
                          </a:solidFill>
                          <a:effectLst/>
                        </a:rPr>
                        <a:t>from</a:t>
                      </a:r>
                      <a:r>
                        <a:rPr lang="de-DE" sz="1600">
                          <a:solidFill>
                            <a:schemeClr val="tx1">
                              <a:lumMod val="85000"/>
                              <a:lumOff val="15000"/>
                            </a:schemeClr>
                          </a:solidFill>
                          <a:effectLst/>
                        </a:rPr>
                        <a:t> visible </a:t>
                      </a:r>
                      <a:r>
                        <a:rPr lang="de-DE" sz="1600" err="1">
                          <a:solidFill>
                            <a:schemeClr val="tx1">
                              <a:lumMod val="85000"/>
                              <a:lumOff val="15000"/>
                            </a:schemeClr>
                          </a:solidFill>
                          <a:effectLst/>
                        </a:rPr>
                        <a:t>particulates</a:t>
                      </a:r>
                      <a:endParaRPr lang="de-DE" sz="1600">
                        <a:solidFill>
                          <a:schemeClr val="tx1">
                            <a:lumMod val="85000"/>
                            <a:lumOff val="15000"/>
                          </a:schemeClr>
                        </a:solidFill>
                        <a:effectLst/>
                        <a:latin typeface="Times New Roman" panose="02020603050405020304" pitchFamily="18" charset="0"/>
                        <a:ea typeface="SimSun" panose="02010600030101010101" pitchFamily="2" charset="-122"/>
                        <a:cs typeface="Arial" panose="020B0604020202020204" pitchFamily="34" charset="0"/>
                      </a:endParaRPr>
                    </a:p>
                  </a:txBody>
                  <a:tcPr marL="64540" marR="64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300"/>
                        </a:spcAft>
                      </a:pPr>
                      <a:r>
                        <a:rPr lang="en-US" sz="1600">
                          <a:solidFill>
                            <a:schemeClr val="tx1">
                              <a:lumMod val="85000"/>
                              <a:lumOff val="15000"/>
                            </a:schemeClr>
                          </a:solidFill>
                          <a:effectLst/>
                        </a:rPr>
                        <a:t>May contain white to off-white opaque, amorphous particles</a:t>
                      </a:r>
                      <a:endParaRPr lang="de-DE" sz="1600">
                        <a:solidFill>
                          <a:schemeClr val="tx1">
                            <a:lumMod val="85000"/>
                            <a:lumOff val="15000"/>
                          </a:schemeClr>
                        </a:solidFill>
                        <a:effectLst/>
                        <a:latin typeface="Times New Roman" panose="02020603050405020304" pitchFamily="18" charset="0"/>
                        <a:ea typeface="SimSun" panose="02010600030101010101" pitchFamily="2" charset="-122"/>
                        <a:cs typeface="Arial" panose="020B0604020202020204" pitchFamily="34" charset="0"/>
                      </a:endParaRPr>
                    </a:p>
                  </a:txBody>
                  <a:tcPr marL="64540" marR="64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1819287"/>
                  </a:ext>
                </a:extLst>
              </a:tr>
              <a:tr h="600312">
                <a:tc>
                  <a:txBody>
                    <a:bodyPr/>
                    <a:lstStyle/>
                    <a:p>
                      <a:pPr algn="l">
                        <a:spcBef>
                          <a:spcPts val="300"/>
                        </a:spcBef>
                        <a:spcAft>
                          <a:spcPts val="300"/>
                        </a:spcAft>
                      </a:pPr>
                      <a:r>
                        <a:rPr lang="en-US" sz="1600">
                          <a:solidFill>
                            <a:schemeClr val="tx1">
                              <a:lumMod val="85000"/>
                              <a:lumOff val="15000"/>
                            </a:schemeClr>
                          </a:solidFill>
                          <a:effectLst/>
                        </a:rPr>
                        <a:t>RNA Integrity</a:t>
                      </a:r>
                      <a:endParaRPr lang="de-DE" sz="1600">
                        <a:solidFill>
                          <a:schemeClr val="tx1">
                            <a:lumMod val="85000"/>
                            <a:lumOff val="15000"/>
                          </a:schemeClr>
                        </a:solidFill>
                        <a:effectLst/>
                        <a:latin typeface="Times New Roman" panose="02020603050405020304" pitchFamily="18" charset="0"/>
                        <a:ea typeface="SimSun" panose="02010600030101010101" pitchFamily="2" charset="-122"/>
                        <a:cs typeface="Arial" panose="020B0604020202020204" pitchFamily="34" charset="0"/>
                      </a:endParaRPr>
                    </a:p>
                  </a:txBody>
                  <a:tcPr marL="64540" marR="64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300"/>
                        </a:spcAft>
                      </a:pPr>
                      <a:r>
                        <a:rPr lang="en-US" sz="1600">
                          <a:solidFill>
                            <a:schemeClr val="tx1">
                              <a:lumMod val="85000"/>
                              <a:lumOff val="15000"/>
                            </a:schemeClr>
                          </a:solidFill>
                          <a:effectLst/>
                        </a:rPr>
                        <a:t>Capillary Gel Electrophoresis</a:t>
                      </a:r>
                      <a:endParaRPr lang="de-DE" sz="1600">
                        <a:solidFill>
                          <a:schemeClr val="tx1">
                            <a:lumMod val="85000"/>
                            <a:lumOff val="15000"/>
                          </a:schemeClr>
                        </a:solidFill>
                        <a:effectLst/>
                        <a:latin typeface="Times New Roman" panose="02020603050405020304" pitchFamily="18" charset="0"/>
                        <a:ea typeface="SimSun" panose="02010600030101010101" pitchFamily="2" charset="-122"/>
                        <a:cs typeface="Arial" panose="020B0604020202020204" pitchFamily="34" charset="0"/>
                      </a:endParaRPr>
                    </a:p>
                  </a:txBody>
                  <a:tcPr marL="64540" marR="64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300"/>
                        </a:spcAft>
                      </a:pPr>
                      <a:r>
                        <a:rPr lang="en-US" sz="1600">
                          <a:solidFill>
                            <a:schemeClr val="tx1">
                              <a:lumMod val="85000"/>
                              <a:lumOff val="15000"/>
                            </a:schemeClr>
                          </a:solidFill>
                          <a:effectLst/>
                        </a:rPr>
                        <a:t>≥ 50% intact RNA </a:t>
                      </a:r>
                      <a:endParaRPr lang="de-DE" sz="1600">
                        <a:solidFill>
                          <a:schemeClr val="tx1">
                            <a:lumMod val="85000"/>
                            <a:lumOff val="15000"/>
                          </a:schemeClr>
                        </a:solidFill>
                        <a:effectLst/>
                        <a:latin typeface="Times New Roman" panose="02020603050405020304" pitchFamily="18" charset="0"/>
                        <a:ea typeface="SimSun" panose="02010600030101010101" pitchFamily="2" charset="-122"/>
                        <a:cs typeface="Arial" panose="020B0604020202020204" pitchFamily="34" charset="0"/>
                      </a:endParaRPr>
                    </a:p>
                  </a:txBody>
                  <a:tcPr marL="64540" marR="64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300"/>
                        </a:spcAft>
                      </a:pPr>
                      <a:r>
                        <a:rPr lang="en-US" sz="1600">
                          <a:solidFill>
                            <a:schemeClr val="tx1">
                              <a:lumMod val="85000"/>
                              <a:lumOff val="15000"/>
                            </a:schemeClr>
                          </a:solidFill>
                          <a:effectLst/>
                        </a:rPr>
                        <a:t>≥ 55% intact RNA (release)</a:t>
                      </a:r>
                      <a:endParaRPr lang="de-DE" sz="1600">
                        <a:solidFill>
                          <a:schemeClr val="tx1">
                            <a:lumMod val="85000"/>
                            <a:lumOff val="15000"/>
                          </a:schemeClr>
                        </a:solidFill>
                        <a:effectLst/>
                      </a:endParaRPr>
                    </a:p>
                    <a:p>
                      <a:pPr algn="l" fontAlgn="auto" hangingPunct="1">
                        <a:spcBef>
                          <a:spcPts val="300"/>
                        </a:spcBef>
                        <a:spcAft>
                          <a:spcPts val="300"/>
                        </a:spcAft>
                      </a:pPr>
                      <a:r>
                        <a:rPr lang="en-US" sz="1600">
                          <a:solidFill>
                            <a:schemeClr val="tx1">
                              <a:lumMod val="85000"/>
                              <a:lumOff val="15000"/>
                            </a:schemeClr>
                          </a:solidFill>
                          <a:effectLst/>
                        </a:rPr>
                        <a:t>≥ 50% intact RNA (stability)</a:t>
                      </a:r>
                      <a:endParaRPr lang="de-DE" sz="1600">
                        <a:solidFill>
                          <a:schemeClr val="tx1">
                            <a:lumMod val="85000"/>
                            <a:lumOff val="15000"/>
                          </a:schemeClr>
                        </a:solidFill>
                        <a:effectLst/>
                        <a:latin typeface="Times New Roman" panose="02020603050405020304" pitchFamily="18" charset="0"/>
                        <a:ea typeface="SimSun" panose="02010600030101010101" pitchFamily="2" charset="-122"/>
                      </a:endParaRPr>
                    </a:p>
                  </a:txBody>
                  <a:tcPr marL="64540" marR="64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3976421"/>
                  </a:ext>
                </a:extLst>
              </a:tr>
            </a:tbl>
          </a:graphicData>
        </a:graphic>
      </p:graphicFrame>
      <p:sp>
        <p:nvSpPr>
          <p:cNvPr id="7" name="Textfeld 6">
            <a:extLst>
              <a:ext uri="{FF2B5EF4-FFF2-40B4-BE49-F238E27FC236}">
                <a16:creationId xmlns:a16="http://schemas.microsoft.com/office/drawing/2014/main" id="{BC011FD6-8044-4DC2-A8B8-7CFB2BABE63D}"/>
              </a:ext>
            </a:extLst>
          </p:cNvPr>
          <p:cNvSpPr txBox="1"/>
          <p:nvPr/>
        </p:nvSpPr>
        <p:spPr>
          <a:xfrm>
            <a:off x="441919" y="4153970"/>
            <a:ext cx="11131546" cy="2185214"/>
          </a:xfrm>
          <a:prstGeom prst="rect">
            <a:avLst/>
          </a:prstGeom>
          <a:noFill/>
        </p:spPr>
        <p:txBody>
          <a:bodyPr wrap="square" rtlCol="0">
            <a:spAutoFit/>
          </a:bodyPr>
          <a:lstStyle/>
          <a:p>
            <a:pPr marL="285750" indent="-285750">
              <a:buFont typeface="Wingdings" panose="05000000000000000000" pitchFamily="2" charset="2"/>
              <a:buChar char="§"/>
            </a:pPr>
            <a:r>
              <a:rPr lang="en-GB" sz="1700">
                <a:solidFill>
                  <a:schemeClr val="tx1">
                    <a:lumMod val="85000"/>
                    <a:lumOff val="15000"/>
                  </a:schemeClr>
                </a:solidFill>
              </a:rPr>
              <a:t>Visible particles contain lipids and are thus intrinsic to the product</a:t>
            </a:r>
          </a:p>
          <a:p>
            <a:pPr marL="285750" indent="-285750">
              <a:buFont typeface="Wingdings" panose="05000000000000000000" pitchFamily="2" charset="2"/>
              <a:buChar char="§"/>
            </a:pPr>
            <a:r>
              <a:rPr lang="en-GB" sz="1700">
                <a:solidFill>
                  <a:schemeClr val="tx1">
                    <a:lumMod val="85000"/>
                    <a:lumOff val="15000"/>
                  </a:schemeClr>
                </a:solidFill>
              </a:rPr>
              <a:t>RNA integrity: </a:t>
            </a:r>
          </a:p>
          <a:p>
            <a:pPr marL="742950" lvl="1" indent="-285750">
              <a:buFont typeface="Symbol" panose="05050102010706020507" pitchFamily="18" charset="2"/>
              <a:buChar char="-"/>
            </a:pPr>
            <a:r>
              <a:rPr lang="en-GB" sz="1700">
                <a:solidFill>
                  <a:schemeClr val="tx1">
                    <a:lumMod val="85000"/>
                    <a:lumOff val="15000"/>
                  </a:schemeClr>
                </a:solidFill>
              </a:rPr>
              <a:t>≥ 55% at release with an allowance of 5% decrease across stability</a:t>
            </a:r>
          </a:p>
          <a:p>
            <a:pPr marL="742950" lvl="1" indent="-285750">
              <a:buFont typeface="Symbol" panose="05050102010706020507" pitchFamily="18" charset="2"/>
              <a:buChar char="-"/>
            </a:pPr>
            <a:r>
              <a:rPr lang="en-GB" sz="1700">
                <a:solidFill>
                  <a:schemeClr val="tx1">
                    <a:lumMod val="85000"/>
                    <a:lumOff val="15000"/>
                  </a:schemeClr>
                </a:solidFill>
              </a:rPr>
              <a:t>Late migrating species (LMS) shown to be intact RNA</a:t>
            </a:r>
          </a:p>
          <a:p>
            <a:pPr marL="742950" lvl="1" indent="-285750">
              <a:buFont typeface="Symbol" panose="05050102010706020507" pitchFamily="18" charset="2"/>
              <a:buChar char="-"/>
            </a:pPr>
            <a:endParaRPr lang="de-DE" sz="1700">
              <a:solidFill>
                <a:schemeClr val="tx1">
                  <a:lumMod val="85000"/>
                  <a:lumOff val="15000"/>
                </a:schemeClr>
              </a:solidFill>
            </a:endParaRPr>
          </a:p>
          <a:p>
            <a:pPr marL="285750" indent="-285750">
              <a:buFont typeface="Wingdings" panose="05000000000000000000" pitchFamily="2" charset="2"/>
              <a:buChar char="§"/>
            </a:pPr>
            <a:r>
              <a:rPr lang="de-DE" sz="1700">
                <a:solidFill>
                  <a:schemeClr val="tx1">
                    <a:lumMod val="85000"/>
                    <a:lumOff val="15000"/>
                  </a:schemeClr>
                </a:solidFill>
              </a:rPr>
              <a:t>Data and </a:t>
            </a:r>
            <a:r>
              <a:rPr lang="de-DE" sz="1700" err="1">
                <a:solidFill>
                  <a:schemeClr val="tx1">
                    <a:lumMod val="85000"/>
                    <a:lumOff val="15000"/>
                  </a:schemeClr>
                </a:solidFill>
              </a:rPr>
              <a:t>discussion</a:t>
            </a:r>
            <a:r>
              <a:rPr lang="de-DE" sz="1700">
                <a:solidFill>
                  <a:schemeClr val="tx1">
                    <a:lumMod val="85000"/>
                    <a:lumOff val="15000"/>
                  </a:schemeClr>
                </a:solidFill>
              </a:rPr>
              <a:t> </a:t>
            </a:r>
            <a:r>
              <a:rPr lang="de-DE" sz="1700" err="1">
                <a:solidFill>
                  <a:schemeClr val="tx1">
                    <a:lumMod val="85000"/>
                    <a:lumOff val="15000"/>
                  </a:schemeClr>
                </a:solidFill>
              </a:rPr>
              <a:t>presented</a:t>
            </a:r>
            <a:r>
              <a:rPr lang="de-DE" sz="1700">
                <a:solidFill>
                  <a:schemeClr val="tx1">
                    <a:lumMod val="85000"/>
                    <a:lumOff val="15000"/>
                  </a:schemeClr>
                </a:solidFill>
              </a:rPr>
              <a:t> in </a:t>
            </a:r>
            <a:r>
              <a:rPr lang="de-DE" sz="1700" err="1">
                <a:solidFill>
                  <a:schemeClr val="tx1">
                    <a:lumMod val="85000"/>
                    <a:lumOff val="15000"/>
                  </a:schemeClr>
                </a:solidFill>
              </a:rPr>
              <a:t>briefing</a:t>
            </a:r>
            <a:r>
              <a:rPr lang="de-DE" sz="1700">
                <a:solidFill>
                  <a:schemeClr val="tx1">
                    <a:lumMod val="85000"/>
                    <a:lumOff val="15000"/>
                  </a:schemeClr>
                </a:solidFill>
              </a:rPr>
              <a:t> </a:t>
            </a:r>
            <a:r>
              <a:rPr lang="de-DE" sz="1700" err="1">
                <a:solidFill>
                  <a:schemeClr val="tx1">
                    <a:lumMod val="85000"/>
                    <a:lumOff val="15000"/>
                  </a:schemeClr>
                </a:solidFill>
              </a:rPr>
              <a:t>materials</a:t>
            </a:r>
            <a:endParaRPr lang="de-DE" sz="1700">
              <a:solidFill>
                <a:schemeClr val="tx1">
                  <a:lumMod val="85000"/>
                  <a:lumOff val="15000"/>
                </a:schemeClr>
              </a:solidFill>
            </a:endParaRPr>
          </a:p>
          <a:p>
            <a:pPr marL="742950" lvl="1" indent="-285750">
              <a:buFont typeface="Symbol" panose="05050102010706020507" pitchFamily="18" charset="2"/>
              <a:buChar char="-"/>
            </a:pPr>
            <a:r>
              <a:rPr lang="de-DE" sz="1700" err="1">
                <a:solidFill>
                  <a:schemeClr val="tx1">
                    <a:lumMod val="85000"/>
                    <a:lumOff val="15000"/>
                  </a:schemeClr>
                </a:solidFill>
              </a:rPr>
              <a:t>Draft</a:t>
            </a:r>
            <a:r>
              <a:rPr lang="de-DE" sz="1700">
                <a:solidFill>
                  <a:schemeClr val="tx1">
                    <a:lumMod val="85000"/>
                    <a:lumOff val="15000"/>
                  </a:schemeClr>
                </a:solidFill>
              </a:rPr>
              <a:t> </a:t>
            </a:r>
            <a:r>
              <a:rPr lang="de-DE" sz="1700" err="1">
                <a:solidFill>
                  <a:schemeClr val="tx1">
                    <a:lumMod val="85000"/>
                    <a:lumOff val="15000"/>
                  </a:schemeClr>
                </a:solidFill>
              </a:rPr>
              <a:t>Section</a:t>
            </a:r>
            <a:r>
              <a:rPr lang="de-DE" sz="1700">
                <a:solidFill>
                  <a:schemeClr val="tx1">
                    <a:lumMod val="85000"/>
                    <a:lumOff val="15000"/>
                  </a:schemeClr>
                </a:solidFill>
              </a:rPr>
              <a:t> 3.2.P.2.2 Drug </a:t>
            </a:r>
            <a:r>
              <a:rPr lang="de-DE" sz="1700" err="1">
                <a:solidFill>
                  <a:schemeClr val="tx1">
                    <a:lumMod val="85000"/>
                    <a:lumOff val="15000"/>
                  </a:schemeClr>
                </a:solidFill>
              </a:rPr>
              <a:t>Product</a:t>
            </a:r>
            <a:endParaRPr lang="de-DE" sz="1700">
              <a:solidFill>
                <a:schemeClr val="tx1">
                  <a:lumMod val="85000"/>
                  <a:lumOff val="15000"/>
                </a:schemeClr>
              </a:solidFill>
            </a:endParaRPr>
          </a:p>
          <a:p>
            <a:pPr marL="742950" lvl="1" indent="-285750">
              <a:buFont typeface="Symbol" panose="05050102010706020507" pitchFamily="18" charset="2"/>
              <a:buChar char="-"/>
            </a:pPr>
            <a:r>
              <a:rPr lang="de-DE" sz="1700">
                <a:solidFill>
                  <a:schemeClr val="tx1">
                    <a:lumMod val="85000"/>
                    <a:lumOff val="15000"/>
                  </a:schemeClr>
                </a:solidFill>
              </a:rPr>
              <a:t>Reply </a:t>
            </a:r>
            <a:r>
              <a:rPr lang="de-DE" sz="1700" err="1">
                <a:solidFill>
                  <a:schemeClr val="tx1">
                    <a:lumMod val="85000"/>
                    <a:lumOff val="15000"/>
                  </a:schemeClr>
                </a:solidFill>
              </a:rPr>
              <a:t>to</a:t>
            </a:r>
            <a:r>
              <a:rPr lang="de-DE" sz="1700">
                <a:solidFill>
                  <a:schemeClr val="tx1">
                    <a:lumMod val="85000"/>
                    <a:lumOff val="15000"/>
                  </a:schemeClr>
                </a:solidFill>
              </a:rPr>
              <a:t> US EUA Questions</a:t>
            </a:r>
          </a:p>
        </p:txBody>
      </p:sp>
    </p:spTree>
    <p:extLst>
      <p:ext uri="{BB962C8B-B14F-4D97-AF65-F5344CB8AC3E}">
        <p14:creationId xmlns:p14="http://schemas.microsoft.com/office/powerpoint/2010/main" val="1769758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86" name="think-cell Folie" r:id="rId5" imgW="592" imgH="591" progId="TCLayout.ActiveDocument.1">
                  <p:embed/>
                </p:oleObj>
              </mc:Choice>
              <mc:Fallback>
                <p:oleObj name="think-cell Folie" r:id="rId5" imgW="592" imgH="591"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p:txBody>
          <a:bodyPr/>
          <a:lstStyle/>
          <a:p>
            <a:r>
              <a:rPr lang="de-DE"/>
              <a:t>4. Updated </a:t>
            </a:r>
            <a:r>
              <a:rPr lang="de-DE" err="1"/>
              <a:t>validation</a:t>
            </a:r>
            <a:r>
              <a:rPr lang="de-DE"/>
              <a:t> </a:t>
            </a:r>
            <a:r>
              <a:rPr lang="de-DE" err="1"/>
              <a:t>strategy</a:t>
            </a:r>
            <a:r>
              <a:rPr lang="de-DE"/>
              <a:t> </a:t>
            </a:r>
            <a:r>
              <a:rPr lang="de-DE" err="1"/>
              <a:t>for</a:t>
            </a:r>
            <a:r>
              <a:rPr lang="de-DE"/>
              <a:t> </a:t>
            </a:r>
            <a:r>
              <a:rPr lang="de-DE" err="1"/>
              <a:t>drug</a:t>
            </a:r>
            <a:r>
              <a:rPr lang="de-DE"/>
              <a:t> </a:t>
            </a:r>
            <a:r>
              <a:rPr lang="de-DE" err="1"/>
              <a:t>product</a:t>
            </a:r>
            <a:endParaRPr lang="en-US"/>
          </a:p>
        </p:txBody>
      </p:sp>
      <p:sp>
        <p:nvSpPr>
          <p:cNvPr id="5" name="Textfeld 4"/>
          <p:cNvSpPr txBox="1"/>
          <p:nvPr/>
        </p:nvSpPr>
        <p:spPr>
          <a:xfrm>
            <a:off x="360000" y="1111667"/>
            <a:ext cx="11131546" cy="5109091"/>
          </a:xfrm>
          <a:prstGeom prst="rect">
            <a:avLst/>
          </a:prstGeom>
          <a:noFill/>
        </p:spPr>
        <p:txBody>
          <a:bodyPr wrap="square" rtlCol="0">
            <a:spAutoFit/>
          </a:bodyPr>
          <a:lstStyle/>
          <a:p>
            <a:r>
              <a:rPr lang="en-GB">
                <a:solidFill>
                  <a:schemeClr val="tx1">
                    <a:lumMod val="85000"/>
                    <a:lumOff val="15000"/>
                  </a:schemeClr>
                </a:solidFill>
              </a:rPr>
              <a:t>Phased approach to ensure having preliminary PV data available from individual supply nodes </a:t>
            </a:r>
            <a:br>
              <a:rPr lang="en-GB">
                <a:solidFill>
                  <a:schemeClr val="tx1">
                    <a:lumMod val="85000"/>
                    <a:lumOff val="15000"/>
                  </a:schemeClr>
                </a:solidFill>
              </a:rPr>
            </a:br>
            <a:r>
              <a:rPr lang="en-GB">
                <a:solidFill>
                  <a:schemeClr val="tx1">
                    <a:lumMod val="85000"/>
                    <a:lumOff val="15000"/>
                  </a:schemeClr>
                </a:solidFill>
              </a:rPr>
              <a:t>as soon as possible for conditional EU MAA, US EUA, and other applications</a:t>
            </a:r>
            <a:endParaRPr lang="de-DE">
              <a:solidFill>
                <a:schemeClr val="tx1">
                  <a:lumMod val="85000"/>
                  <a:lumOff val="15000"/>
                </a:schemeClr>
              </a:solidFill>
            </a:endParaRPr>
          </a:p>
          <a:p>
            <a:endParaRPr lang="de-DE">
              <a:solidFill>
                <a:schemeClr val="tx1">
                  <a:lumMod val="85000"/>
                  <a:lumOff val="15000"/>
                </a:schemeClr>
              </a:solidFill>
            </a:endParaRPr>
          </a:p>
          <a:p>
            <a:r>
              <a:rPr lang="de-DE" b="1">
                <a:solidFill>
                  <a:schemeClr val="tx1">
                    <a:lumMod val="85000"/>
                    <a:lumOff val="15000"/>
                  </a:schemeClr>
                </a:solidFill>
              </a:rPr>
              <a:t>Phase I:</a:t>
            </a:r>
          </a:p>
          <a:p>
            <a:pPr marL="285750" indent="-285750">
              <a:buFont typeface="Wingdings" panose="05000000000000000000" pitchFamily="2" charset="2"/>
              <a:buChar char="§"/>
            </a:pPr>
            <a:r>
              <a:rPr lang="en-GB" sz="1700">
                <a:solidFill>
                  <a:schemeClr val="tx1">
                    <a:lumMod val="85000"/>
                    <a:lumOff val="15000"/>
                  </a:schemeClr>
                </a:solidFill>
              </a:rPr>
              <a:t>Manufacturing of one batch from each global supply node </a:t>
            </a:r>
          </a:p>
          <a:p>
            <a:pPr marL="285750" indent="-285750">
              <a:buFont typeface="Wingdings" panose="05000000000000000000" pitchFamily="2" charset="2"/>
              <a:buChar char="§"/>
            </a:pPr>
            <a:r>
              <a:rPr lang="en-GB" sz="1700">
                <a:solidFill>
                  <a:schemeClr val="tx1">
                    <a:lumMod val="85000"/>
                    <a:lumOff val="15000"/>
                  </a:schemeClr>
                </a:solidFill>
              </a:rPr>
              <a:t>Five PPQ lots scheduled this week at five DP manufacturing sites:</a:t>
            </a:r>
          </a:p>
          <a:p>
            <a:pPr marL="742950" lvl="1" indent="-285750">
              <a:buFont typeface="Symbol" panose="05050102010706020507" pitchFamily="18" charset="2"/>
              <a:buChar char="-"/>
            </a:pPr>
            <a:r>
              <a:rPr lang="en-GB" sz="1700">
                <a:solidFill>
                  <a:schemeClr val="tx1">
                    <a:lumMod val="85000"/>
                    <a:lumOff val="15000"/>
                  </a:schemeClr>
                </a:solidFill>
              </a:rPr>
              <a:t>Node #1: EU supply (</a:t>
            </a:r>
            <a:r>
              <a:rPr lang="en-US" sz="1700">
                <a:solidFill>
                  <a:schemeClr val="tx1">
                    <a:lumMod val="85000"/>
                    <a:lumOff val="15000"/>
                  </a:schemeClr>
                </a:solidFill>
              </a:rPr>
              <a:t>FC2 filling line, Pfizer Manufacturing Belgium NV, </a:t>
            </a:r>
            <a:r>
              <a:rPr lang="en-US" sz="1700" err="1">
                <a:solidFill>
                  <a:schemeClr val="tx1">
                    <a:lumMod val="85000"/>
                    <a:lumOff val="15000"/>
                  </a:schemeClr>
                </a:solidFill>
              </a:rPr>
              <a:t>Puurs</a:t>
            </a:r>
            <a:r>
              <a:rPr lang="en-US" sz="1700">
                <a:solidFill>
                  <a:schemeClr val="tx1">
                    <a:lumMod val="85000"/>
                    <a:lumOff val="15000"/>
                  </a:schemeClr>
                </a:solidFill>
              </a:rPr>
              <a:t>)</a:t>
            </a:r>
          </a:p>
          <a:p>
            <a:pPr marL="742950" lvl="1" indent="-285750">
              <a:buFont typeface="Symbol" panose="05050102010706020507" pitchFamily="18" charset="2"/>
              <a:buChar char="-"/>
            </a:pPr>
            <a:r>
              <a:rPr lang="en-US" sz="1700">
                <a:solidFill>
                  <a:schemeClr val="tx1">
                    <a:lumMod val="85000"/>
                    <a:lumOff val="15000"/>
                  </a:schemeClr>
                </a:solidFill>
              </a:rPr>
              <a:t>Nodes #4 &amp; #5: Comparable to EU supply (</a:t>
            </a:r>
            <a:r>
              <a:rPr lang="en-GB" sz="1700">
                <a:solidFill>
                  <a:schemeClr val="tx1">
                    <a:lumMod val="85000"/>
                    <a:lumOff val="15000"/>
                  </a:schemeClr>
                </a:solidFill>
              </a:rPr>
              <a:t>Pfizer Kalamazoo, USA, filling lines 8 and 18) </a:t>
            </a:r>
          </a:p>
          <a:p>
            <a:pPr marL="742950" lvl="1" indent="-285750">
              <a:buFont typeface="Symbol" panose="05050102010706020507" pitchFamily="18" charset="2"/>
              <a:buChar char="-"/>
            </a:pPr>
            <a:r>
              <a:rPr lang="en-US" sz="1700">
                <a:solidFill>
                  <a:schemeClr val="tx1">
                    <a:lumMod val="85000"/>
                    <a:lumOff val="15000"/>
                  </a:schemeClr>
                </a:solidFill>
              </a:rPr>
              <a:t>Node #2 &amp; #3: Supportive data (</a:t>
            </a:r>
            <a:r>
              <a:rPr lang="en-US" sz="1700" err="1">
                <a:solidFill>
                  <a:schemeClr val="tx1">
                    <a:lumMod val="85000"/>
                    <a:lumOff val="15000"/>
                  </a:schemeClr>
                </a:solidFill>
              </a:rPr>
              <a:t>Pulymun</a:t>
            </a:r>
            <a:r>
              <a:rPr lang="en-US" sz="1700">
                <a:solidFill>
                  <a:schemeClr val="tx1">
                    <a:lumMod val="85000"/>
                    <a:lumOff val="15000"/>
                  </a:schemeClr>
                </a:solidFill>
              </a:rPr>
              <a:t> / Pfizer </a:t>
            </a:r>
            <a:r>
              <a:rPr lang="en-US" sz="1700" err="1">
                <a:solidFill>
                  <a:schemeClr val="tx1">
                    <a:lumMod val="85000"/>
                    <a:lumOff val="15000"/>
                  </a:schemeClr>
                </a:solidFill>
              </a:rPr>
              <a:t>Puurs</a:t>
            </a:r>
            <a:r>
              <a:rPr lang="en-US" sz="1700">
                <a:solidFill>
                  <a:schemeClr val="tx1">
                    <a:lumMod val="85000"/>
                    <a:lumOff val="15000"/>
                  </a:schemeClr>
                </a:solidFill>
              </a:rPr>
              <a:t> and </a:t>
            </a:r>
            <a:r>
              <a:rPr lang="en-US" sz="1700" err="1">
                <a:solidFill>
                  <a:schemeClr val="tx1">
                    <a:lumMod val="85000"/>
                    <a:lumOff val="15000"/>
                  </a:schemeClr>
                </a:solidFill>
              </a:rPr>
              <a:t>Dermapharm</a:t>
            </a:r>
            <a:r>
              <a:rPr lang="en-US" sz="1700">
                <a:solidFill>
                  <a:schemeClr val="tx1">
                    <a:lumMod val="85000"/>
                    <a:lumOff val="15000"/>
                  </a:schemeClr>
                </a:solidFill>
              </a:rPr>
              <a:t> / Pfizer </a:t>
            </a:r>
            <a:r>
              <a:rPr lang="en-US" sz="1700" err="1">
                <a:solidFill>
                  <a:schemeClr val="tx1">
                    <a:lumMod val="85000"/>
                    <a:lumOff val="15000"/>
                  </a:schemeClr>
                </a:solidFill>
              </a:rPr>
              <a:t>Puurs</a:t>
            </a:r>
            <a:r>
              <a:rPr lang="en-US" sz="1700">
                <a:solidFill>
                  <a:schemeClr val="tx1">
                    <a:lumMod val="85000"/>
                    <a:lumOff val="15000"/>
                  </a:schemeClr>
                </a:solidFill>
              </a:rPr>
              <a:t>)</a:t>
            </a:r>
          </a:p>
          <a:p>
            <a:pPr marL="285750" indent="-285750">
              <a:buFont typeface="Wingdings" panose="05000000000000000000" pitchFamily="2" charset="2"/>
              <a:buChar char="§"/>
            </a:pPr>
            <a:r>
              <a:rPr lang="en-US" sz="1700">
                <a:solidFill>
                  <a:schemeClr val="tx1">
                    <a:lumMod val="85000"/>
                    <a:lumOff val="15000"/>
                  </a:schemeClr>
                </a:solidFill>
              </a:rPr>
              <a:t>Comparability assessment scheduled for all PPQ lots</a:t>
            </a:r>
          </a:p>
          <a:p>
            <a:pPr marL="285750" indent="-285750">
              <a:buFont typeface="Wingdings" panose="05000000000000000000" pitchFamily="2" charset="2"/>
              <a:buChar char="§"/>
            </a:pPr>
            <a:endParaRPr lang="en-US" sz="1700">
              <a:solidFill>
                <a:schemeClr val="tx1">
                  <a:lumMod val="85000"/>
                  <a:lumOff val="15000"/>
                </a:schemeClr>
              </a:solidFill>
            </a:endParaRPr>
          </a:p>
          <a:p>
            <a:r>
              <a:rPr lang="de-DE" sz="1600" b="1">
                <a:solidFill>
                  <a:schemeClr val="tx1">
                    <a:lumMod val="85000"/>
                    <a:lumOff val="15000"/>
                  </a:schemeClr>
                </a:solidFill>
              </a:rPr>
              <a:t>Phase II:</a:t>
            </a:r>
          </a:p>
          <a:p>
            <a:pPr marL="285750" indent="-285750">
              <a:buFont typeface="Wingdings" panose="05000000000000000000" pitchFamily="2" charset="2"/>
              <a:buChar char="§"/>
            </a:pPr>
            <a:r>
              <a:rPr lang="en-GB" sz="1700">
                <a:solidFill>
                  <a:schemeClr val="tx1">
                    <a:lumMod val="85000"/>
                    <a:lumOff val="15000"/>
                  </a:schemeClr>
                </a:solidFill>
              </a:rPr>
              <a:t>Global validation approach which includes EU supply</a:t>
            </a:r>
          </a:p>
          <a:p>
            <a:pPr marL="285750" indent="-285750">
              <a:buFont typeface="Wingdings" panose="05000000000000000000" pitchFamily="2" charset="2"/>
              <a:buChar char="§"/>
            </a:pPr>
            <a:r>
              <a:rPr lang="en-US" sz="1700">
                <a:solidFill>
                  <a:schemeClr val="tx1">
                    <a:lumMod val="85000"/>
                    <a:lumOff val="15000"/>
                  </a:schemeClr>
                </a:solidFill>
              </a:rPr>
              <a:t>Pfizer Manufacturing Belgium, </a:t>
            </a:r>
            <a:r>
              <a:rPr lang="en-US" sz="1700" err="1">
                <a:solidFill>
                  <a:schemeClr val="tx1">
                    <a:lumMod val="85000"/>
                    <a:lumOff val="15000"/>
                  </a:schemeClr>
                </a:solidFill>
              </a:rPr>
              <a:t>Puurs</a:t>
            </a:r>
            <a:r>
              <a:rPr lang="en-US" sz="1700">
                <a:solidFill>
                  <a:schemeClr val="tx1">
                    <a:lumMod val="85000"/>
                    <a:lumOff val="15000"/>
                  </a:schemeClr>
                </a:solidFill>
              </a:rPr>
              <a:t>:</a:t>
            </a:r>
          </a:p>
          <a:p>
            <a:pPr marL="742950" lvl="1" indent="-285750">
              <a:buFont typeface="Wingdings" panose="05000000000000000000" pitchFamily="2" charset="2"/>
              <a:buChar char="§"/>
            </a:pPr>
            <a:r>
              <a:rPr lang="en-US" sz="1700">
                <a:solidFill>
                  <a:schemeClr val="tx1">
                    <a:lumMod val="85000"/>
                    <a:lumOff val="15000"/>
                  </a:schemeClr>
                </a:solidFill>
              </a:rPr>
              <a:t>Scheduled for Week 51/2020 – Week 02/2021</a:t>
            </a:r>
          </a:p>
          <a:p>
            <a:pPr marL="742950" lvl="1" indent="-285750">
              <a:buFont typeface="Wingdings" panose="05000000000000000000" pitchFamily="2" charset="2"/>
              <a:buChar char="§"/>
            </a:pPr>
            <a:r>
              <a:rPr lang="en-US" sz="1700">
                <a:solidFill>
                  <a:schemeClr val="tx1">
                    <a:lumMod val="85000"/>
                    <a:lumOff val="15000"/>
                  </a:schemeClr>
                </a:solidFill>
              </a:rPr>
              <a:t>Additional six PPQ lots to give a total of seven PPQ lots for Pfizer </a:t>
            </a:r>
            <a:r>
              <a:rPr lang="en-US" sz="1700" err="1">
                <a:solidFill>
                  <a:schemeClr val="tx1">
                    <a:lumMod val="85000"/>
                    <a:lumOff val="15000"/>
                  </a:schemeClr>
                </a:solidFill>
              </a:rPr>
              <a:t>Puurs</a:t>
            </a:r>
            <a:endParaRPr lang="en-US" sz="1700">
              <a:solidFill>
                <a:schemeClr val="tx1">
                  <a:lumMod val="85000"/>
                  <a:lumOff val="15000"/>
                </a:schemeClr>
              </a:solidFill>
            </a:endParaRPr>
          </a:p>
          <a:p>
            <a:pPr marL="742950" lvl="1" indent="-285750">
              <a:buFont typeface="Wingdings" panose="05000000000000000000" pitchFamily="2" charset="2"/>
              <a:buChar char="§"/>
            </a:pPr>
            <a:r>
              <a:rPr lang="en-US" sz="1700">
                <a:solidFill>
                  <a:schemeClr val="tx1">
                    <a:lumMod val="85000"/>
                    <a:lumOff val="15000"/>
                  </a:schemeClr>
                </a:solidFill>
              </a:rPr>
              <a:t>Matrix approach to address different DS supply sites (Andover </a:t>
            </a:r>
            <a:r>
              <a:rPr lang="en-US" sz="1700" i="1">
                <a:solidFill>
                  <a:schemeClr val="tx1">
                    <a:lumMod val="85000"/>
                    <a:lumOff val="15000"/>
                  </a:schemeClr>
                </a:solidFill>
              </a:rPr>
              <a:t>vs</a:t>
            </a:r>
            <a:r>
              <a:rPr lang="en-US" sz="1700">
                <a:solidFill>
                  <a:schemeClr val="tx1">
                    <a:lumMod val="85000"/>
                    <a:lumOff val="15000"/>
                  </a:schemeClr>
                </a:solidFill>
              </a:rPr>
              <a:t> </a:t>
            </a:r>
            <a:r>
              <a:rPr lang="en-US" sz="1700" err="1">
                <a:solidFill>
                  <a:schemeClr val="tx1">
                    <a:lumMod val="85000"/>
                    <a:lumOff val="15000"/>
                  </a:schemeClr>
                </a:solidFill>
              </a:rPr>
              <a:t>BioNTech</a:t>
            </a:r>
            <a:r>
              <a:rPr lang="en-US" sz="1700">
                <a:solidFill>
                  <a:schemeClr val="tx1">
                    <a:lumMod val="85000"/>
                    <a:lumOff val="15000"/>
                  </a:schemeClr>
                </a:solidFill>
              </a:rPr>
              <a:t>/Rentschler), </a:t>
            </a:r>
            <a:br>
              <a:rPr lang="en-US" sz="1700">
                <a:solidFill>
                  <a:schemeClr val="tx1">
                    <a:lumMod val="85000"/>
                    <a:lumOff val="15000"/>
                  </a:schemeClr>
                </a:solidFill>
              </a:rPr>
            </a:br>
            <a:r>
              <a:rPr lang="en-US" sz="1700">
                <a:solidFill>
                  <a:schemeClr val="tx1">
                    <a:lumMod val="85000"/>
                    <a:lumOff val="15000"/>
                  </a:schemeClr>
                </a:solidFill>
              </a:rPr>
              <a:t>different fill lines (FC2 </a:t>
            </a:r>
            <a:r>
              <a:rPr lang="en-US" sz="1700" i="1">
                <a:solidFill>
                  <a:schemeClr val="tx1">
                    <a:lumMod val="85000"/>
                    <a:lumOff val="15000"/>
                  </a:schemeClr>
                </a:solidFill>
              </a:rPr>
              <a:t>vs</a:t>
            </a:r>
            <a:r>
              <a:rPr lang="en-US" sz="1700">
                <a:solidFill>
                  <a:schemeClr val="tx1">
                    <a:lumMod val="85000"/>
                    <a:lumOff val="15000"/>
                  </a:schemeClr>
                </a:solidFill>
              </a:rPr>
              <a:t> VC2) and different scales (139 L </a:t>
            </a:r>
            <a:r>
              <a:rPr lang="en-US" sz="1700" i="1">
                <a:solidFill>
                  <a:schemeClr val="tx1">
                    <a:lumMod val="85000"/>
                    <a:lumOff val="15000"/>
                  </a:schemeClr>
                </a:solidFill>
              </a:rPr>
              <a:t>vs</a:t>
            </a:r>
            <a:r>
              <a:rPr lang="en-US" sz="1700">
                <a:solidFill>
                  <a:schemeClr val="tx1">
                    <a:lumMod val="85000"/>
                    <a:lumOff val="15000"/>
                  </a:schemeClr>
                </a:solidFill>
              </a:rPr>
              <a:t> 278 L)</a:t>
            </a:r>
          </a:p>
          <a:p>
            <a:pPr marL="285750" indent="-285750">
              <a:buFont typeface="Wingdings" panose="05000000000000000000" pitchFamily="2" charset="2"/>
              <a:buChar char="§"/>
            </a:pPr>
            <a:r>
              <a:rPr lang="en-US" sz="1700">
                <a:solidFill>
                  <a:schemeClr val="tx1">
                    <a:lumMod val="85000"/>
                    <a:lumOff val="15000"/>
                  </a:schemeClr>
                </a:solidFill>
              </a:rPr>
              <a:t>Comparability assessment scheduled for all PPQ lots</a:t>
            </a:r>
            <a:endParaRPr lang="de-DE" sz="1700">
              <a:solidFill>
                <a:schemeClr val="tx1">
                  <a:lumMod val="85000"/>
                  <a:lumOff val="15000"/>
                </a:schemeClr>
              </a:solidFill>
            </a:endParaRPr>
          </a:p>
        </p:txBody>
      </p:sp>
    </p:spTree>
    <p:extLst>
      <p:ext uri="{BB962C8B-B14F-4D97-AF65-F5344CB8AC3E}">
        <p14:creationId xmlns:p14="http://schemas.microsoft.com/office/powerpoint/2010/main" val="994016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10" name="think-cell Folie" r:id="rId5" imgW="592" imgH="591" progId="TCLayout.ActiveDocument.1">
                  <p:embed/>
                </p:oleObj>
              </mc:Choice>
              <mc:Fallback>
                <p:oleObj name="think-cell Folie" r:id="rId5" imgW="592" imgH="591"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5" name="Textfeld 4"/>
          <p:cNvSpPr txBox="1"/>
          <p:nvPr/>
        </p:nvSpPr>
        <p:spPr>
          <a:xfrm>
            <a:off x="360000" y="1211124"/>
            <a:ext cx="11131546" cy="4324261"/>
          </a:xfrm>
          <a:prstGeom prst="rect">
            <a:avLst/>
          </a:prstGeom>
          <a:noFill/>
        </p:spPr>
        <p:txBody>
          <a:bodyPr wrap="square" lIns="91440" tIns="45720" rIns="91440" bIns="45720" rtlCol="0" anchor="t">
            <a:spAutoFit/>
          </a:bodyPr>
          <a:lstStyle/>
          <a:p>
            <a:r>
              <a:rPr lang="en-US">
                <a:solidFill>
                  <a:schemeClr val="tx1">
                    <a:lumMod val="85000"/>
                    <a:lumOff val="15000"/>
                  </a:schemeClr>
                </a:solidFill>
              </a:rPr>
              <a:t>Changes in 2</a:t>
            </a:r>
            <a:r>
              <a:rPr lang="en-US" baseline="30000">
                <a:solidFill>
                  <a:schemeClr val="tx1">
                    <a:lumMod val="85000"/>
                    <a:lumOff val="15000"/>
                  </a:schemeClr>
                </a:solidFill>
              </a:rPr>
              <a:t>nd</a:t>
            </a:r>
            <a:r>
              <a:rPr lang="en-US">
                <a:solidFill>
                  <a:schemeClr val="tx1">
                    <a:lumMod val="85000"/>
                    <a:lumOff val="15000"/>
                  </a:schemeClr>
                </a:solidFill>
              </a:rPr>
              <a:t> CMC Roll for assuring sufficient EU supplies </a:t>
            </a:r>
            <a:br>
              <a:rPr lang="en-US">
                <a:solidFill>
                  <a:schemeClr val="tx1">
                    <a:lumMod val="85000"/>
                    <a:lumOff val="15000"/>
                  </a:schemeClr>
                </a:solidFill>
              </a:rPr>
            </a:br>
            <a:r>
              <a:rPr lang="en-US">
                <a:solidFill>
                  <a:schemeClr val="tx1">
                    <a:lumMod val="85000"/>
                    <a:lumOff val="15000"/>
                  </a:schemeClr>
                </a:solidFill>
              </a:rPr>
              <a:t>prior to submission of variations to add further DP manufacturing sites</a:t>
            </a:r>
          </a:p>
          <a:p>
            <a:endParaRPr lang="en-US" sz="1600">
              <a:solidFill>
                <a:srgbClr val="000000"/>
              </a:solidFill>
              <a:highlight>
                <a:srgbClr val="FFFF00"/>
              </a:highlight>
              <a:latin typeface="HG明朝B"/>
              <a:ea typeface="HG明朝B"/>
            </a:endParaRPr>
          </a:p>
          <a:p>
            <a:pPr algn="just" fontAlgn="base"/>
            <a:r>
              <a:rPr lang="en-US" b="1">
                <a:solidFill>
                  <a:schemeClr val="tx1">
                    <a:lumMod val="85000"/>
                    <a:lumOff val="15000"/>
                  </a:schemeClr>
                </a:solidFill>
              </a:rPr>
              <a:t>Additional filling line (Pfizer Manufacturing Belgium NV, Puurs)</a:t>
            </a:r>
            <a:endParaRPr lang="en-US" b="1">
              <a:solidFill>
                <a:schemeClr val="tx1">
                  <a:lumMod val="85000"/>
                  <a:lumOff val="15000"/>
                </a:schemeClr>
              </a:solidFill>
              <a:cs typeface="Arial"/>
            </a:endParaRPr>
          </a:p>
          <a:p>
            <a:pPr marL="285750" indent="-285750" algn="just" fontAlgn="base">
              <a:buFont typeface="Wingdings" panose="05000000000000000000" pitchFamily="2" charset="2"/>
              <a:buChar char="§"/>
            </a:pPr>
            <a:r>
              <a:rPr lang="en-US" sz="1700">
                <a:solidFill>
                  <a:schemeClr val="tx1">
                    <a:lumMod val="85000"/>
                    <a:lumOff val="15000"/>
                  </a:schemeClr>
                </a:solidFill>
              </a:rPr>
              <a:t>An additional filling line (VC2) is introduced for BNT162b2 drug product and descripted is described in the respective sections in the MAA. </a:t>
            </a:r>
            <a:endParaRPr lang="en-US" sz="1700">
              <a:solidFill>
                <a:schemeClr val="tx1">
                  <a:lumMod val="85000"/>
                  <a:lumOff val="15000"/>
                </a:schemeClr>
              </a:solidFill>
              <a:cs typeface="Arial"/>
            </a:endParaRPr>
          </a:p>
          <a:p>
            <a:pPr marL="285750" indent="-285750" algn="just" fontAlgn="base">
              <a:buFont typeface="Wingdings" panose="05000000000000000000" pitchFamily="2" charset="2"/>
              <a:buChar char="§"/>
            </a:pPr>
            <a:r>
              <a:rPr lang="en-US" sz="1700">
                <a:solidFill>
                  <a:schemeClr val="tx1">
                    <a:lumMod val="85000"/>
                    <a:lumOff val="15000"/>
                  </a:schemeClr>
                </a:solidFill>
              </a:rPr>
              <a:t>Validation of the VC2 filling line is planned in Phase II of process validation</a:t>
            </a:r>
            <a:endParaRPr lang="en-US" sz="1700">
              <a:solidFill>
                <a:schemeClr val="tx1">
                  <a:lumMod val="85000"/>
                  <a:lumOff val="15000"/>
                </a:schemeClr>
              </a:solidFill>
              <a:cs typeface="Arial"/>
            </a:endParaRPr>
          </a:p>
          <a:p>
            <a:pPr marL="285750" indent="-285750" algn="just" fontAlgn="base">
              <a:buFont typeface="Wingdings" panose="05000000000000000000" pitchFamily="2" charset="2"/>
              <a:buChar char="§"/>
            </a:pPr>
            <a:endParaRPr lang="en-US" sz="1700">
              <a:solidFill>
                <a:schemeClr val="tx1">
                  <a:lumMod val="85000"/>
                  <a:lumOff val="15000"/>
                </a:schemeClr>
              </a:solidFill>
            </a:endParaRPr>
          </a:p>
          <a:p>
            <a:pPr algn="just" fontAlgn="base"/>
            <a:r>
              <a:rPr lang="en-US" b="1">
                <a:solidFill>
                  <a:schemeClr val="tx1">
                    <a:lumMod val="85000"/>
                    <a:lumOff val="15000"/>
                  </a:schemeClr>
                </a:solidFill>
              </a:rPr>
              <a:t>Batch size increase for DP process (Pfizer Manufacturing Belgium NV, Puurs)</a:t>
            </a:r>
            <a:endParaRPr lang="en-US" b="1">
              <a:solidFill>
                <a:schemeClr val="tx1">
                  <a:lumMod val="85000"/>
                  <a:lumOff val="15000"/>
                </a:schemeClr>
              </a:solidFill>
              <a:cs typeface="Arial"/>
            </a:endParaRPr>
          </a:p>
          <a:p>
            <a:pPr marL="285750" indent="-285750">
              <a:buFont typeface="Wingdings" panose="05000000000000000000" pitchFamily="2" charset="2"/>
              <a:buChar char="§"/>
            </a:pPr>
            <a:r>
              <a:rPr lang="en-US" sz="1700">
                <a:solidFill>
                  <a:schemeClr val="tx1">
                    <a:lumMod val="85000"/>
                    <a:lumOff val="15000"/>
                  </a:schemeClr>
                </a:solidFill>
              </a:rPr>
              <a:t>Two TFF unit operations in parallel during the DP process (Step 5 in Section 3.2.P.3.3) to increase batch size</a:t>
            </a:r>
          </a:p>
          <a:p>
            <a:pPr marL="285750" indent="-285750">
              <a:buFont typeface="Wingdings" panose="05000000000000000000" pitchFamily="2" charset="2"/>
              <a:buChar char="§"/>
            </a:pPr>
            <a:r>
              <a:rPr lang="en-US" sz="1700">
                <a:solidFill>
                  <a:schemeClr val="tx1">
                    <a:lumMod val="85000"/>
                    <a:lumOff val="15000"/>
                  </a:schemeClr>
                </a:solidFill>
              </a:rPr>
              <a:t>Batch size in Section 3.2.P.3.2 changed from 139 L to 139 L - 278 L  range</a:t>
            </a:r>
          </a:p>
          <a:p>
            <a:pPr marL="285750" indent="-285750">
              <a:buFont typeface="Wingdings" panose="05000000000000000000" pitchFamily="2" charset="2"/>
              <a:buChar char="§"/>
            </a:pPr>
            <a:r>
              <a:rPr lang="en-US" sz="1700">
                <a:solidFill>
                  <a:schemeClr val="tx1">
                    <a:lumMod val="85000"/>
                    <a:lumOff val="15000"/>
                  </a:schemeClr>
                </a:solidFill>
              </a:rPr>
              <a:t>Change supported by:</a:t>
            </a:r>
          </a:p>
          <a:p>
            <a:pPr marL="742950" lvl="1" indent="-285750">
              <a:buFont typeface="Symbol" panose="05050102010706020507" pitchFamily="18" charset="2"/>
              <a:buChar char="-"/>
            </a:pPr>
            <a:r>
              <a:rPr lang="en-US" sz="1700">
                <a:solidFill>
                  <a:schemeClr val="tx1">
                    <a:lumMod val="85000"/>
                    <a:lumOff val="15000"/>
                  </a:schemeClr>
                </a:solidFill>
              </a:rPr>
              <a:t>one completed  engineering lot </a:t>
            </a:r>
          </a:p>
          <a:p>
            <a:pPr marL="742950" lvl="1" indent="-285750">
              <a:buFont typeface="Symbol" panose="05050102010706020507" pitchFamily="18" charset="2"/>
              <a:buChar char="-"/>
            </a:pPr>
            <a:r>
              <a:rPr lang="en-US" sz="1700">
                <a:solidFill>
                  <a:schemeClr val="tx1">
                    <a:lumMod val="85000"/>
                    <a:lumOff val="15000"/>
                  </a:schemeClr>
                </a:solidFill>
              </a:rPr>
              <a:t>a first GMP lot scheduled to be completed this week. </a:t>
            </a:r>
          </a:p>
          <a:p>
            <a:pPr marL="285750" indent="-285750">
              <a:buFont typeface="Wingdings" panose="05000000000000000000" pitchFamily="2" charset="2"/>
              <a:buChar char="§"/>
            </a:pPr>
            <a:r>
              <a:rPr lang="en-US" sz="1700">
                <a:solidFill>
                  <a:schemeClr val="tx1">
                    <a:lumMod val="85000"/>
                    <a:lumOff val="15000"/>
                  </a:schemeClr>
                </a:solidFill>
              </a:rPr>
              <a:t>Validation of the 139 L - 278 L range is planned in Phase II of process validation</a:t>
            </a:r>
          </a:p>
          <a:p>
            <a:endParaRPr lang="de-DE" sz="1700"/>
          </a:p>
        </p:txBody>
      </p:sp>
      <p:sp>
        <p:nvSpPr>
          <p:cNvPr id="6" name="Rechteck 5">
            <a:extLst>
              <a:ext uri="{FF2B5EF4-FFF2-40B4-BE49-F238E27FC236}">
                <a16:creationId xmlns:a16="http://schemas.microsoft.com/office/drawing/2014/main" id="{4B96A27A-9F35-4839-A22D-550543FD8843}"/>
              </a:ext>
            </a:extLst>
          </p:cNvPr>
          <p:cNvSpPr/>
          <p:nvPr/>
        </p:nvSpPr>
        <p:spPr>
          <a:xfrm>
            <a:off x="278674" y="4769713"/>
            <a:ext cx="6096000" cy="369332"/>
          </a:xfrm>
          <a:prstGeom prst="rect">
            <a:avLst/>
          </a:prstGeom>
        </p:spPr>
        <p:txBody>
          <a:bodyPr>
            <a:spAutoFit/>
          </a:bodyPr>
          <a:lstStyle/>
          <a:p>
            <a:pPr algn="just" fontAlgn="base"/>
            <a:r>
              <a:rPr lang="en-US">
                <a:solidFill>
                  <a:srgbClr val="000000"/>
                </a:solidFill>
                <a:latin typeface="HG明朝B"/>
              </a:rPr>
              <a:t> </a:t>
            </a:r>
            <a:endParaRPr lang="en-US">
              <a:solidFill>
                <a:srgbClr val="000000"/>
              </a:solidFill>
              <a:latin typeface="Segoe UI" panose="020B0502040204020203" pitchFamily="34" charset="0"/>
            </a:endParaRPr>
          </a:p>
        </p:txBody>
      </p:sp>
      <p:sp>
        <p:nvSpPr>
          <p:cNvPr id="11" name="Titel 1">
            <a:extLst>
              <a:ext uri="{FF2B5EF4-FFF2-40B4-BE49-F238E27FC236}">
                <a16:creationId xmlns:a16="http://schemas.microsoft.com/office/drawing/2014/main" id="{9B50F3D4-60B3-43EC-BAF1-85E3995F1027}"/>
              </a:ext>
            </a:extLst>
          </p:cNvPr>
          <p:cNvSpPr>
            <a:spLocks noGrp="1"/>
          </p:cNvSpPr>
          <p:nvPr>
            <p:ph type="title"/>
          </p:nvPr>
        </p:nvSpPr>
        <p:spPr>
          <a:xfrm>
            <a:off x="360000" y="118313"/>
            <a:ext cx="11448000" cy="720000"/>
          </a:xfrm>
        </p:spPr>
        <p:txBody>
          <a:bodyPr/>
          <a:lstStyle/>
          <a:p>
            <a:r>
              <a:rPr lang="de-DE"/>
              <a:t>5. Additional </a:t>
            </a:r>
            <a:r>
              <a:rPr lang="de-DE" err="1"/>
              <a:t>filling</a:t>
            </a:r>
            <a:r>
              <a:rPr lang="de-DE"/>
              <a:t> </a:t>
            </a:r>
            <a:r>
              <a:rPr lang="de-DE" err="1"/>
              <a:t>line</a:t>
            </a:r>
            <a:r>
              <a:rPr lang="de-DE"/>
              <a:t> and </a:t>
            </a:r>
            <a:r>
              <a:rPr lang="de-DE" err="1"/>
              <a:t>increased</a:t>
            </a:r>
            <a:r>
              <a:rPr lang="de-DE"/>
              <a:t> </a:t>
            </a:r>
            <a:r>
              <a:rPr lang="de-DE" err="1"/>
              <a:t>batch</a:t>
            </a:r>
            <a:r>
              <a:rPr lang="de-DE"/>
              <a:t> </a:t>
            </a:r>
            <a:r>
              <a:rPr lang="de-DE" err="1"/>
              <a:t>size</a:t>
            </a:r>
            <a:r>
              <a:rPr lang="de-DE"/>
              <a:t> </a:t>
            </a:r>
            <a:r>
              <a:rPr lang="de-DE" err="1"/>
              <a:t>for</a:t>
            </a:r>
            <a:r>
              <a:rPr lang="de-DE"/>
              <a:t> </a:t>
            </a:r>
            <a:r>
              <a:rPr lang="de-DE" err="1"/>
              <a:t>drug</a:t>
            </a:r>
            <a:r>
              <a:rPr lang="de-DE"/>
              <a:t> </a:t>
            </a:r>
            <a:r>
              <a:rPr lang="de-DE" err="1"/>
              <a:t>product</a:t>
            </a:r>
            <a:endParaRPr lang="en-US"/>
          </a:p>
        </p:txBody>
      </p:sp>
    </p:spTree>
    <p:extLst>
      <p:ext uri="{BB962C8B-B14F-4D97-AF65-F5344CB8AC3E}">
        <p14:creationId xmlns:p14="http://schemas.microsoft.com/office/powerpoint/2010/main" val="4005353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34" name="think-cell Folie" r:id="rId5" imgW="592" imgH="591" progId="TCLayout.ActiveDocument.1">
                  <p:embed/>
                </p:oleObj>
              </mc:Choice>
              <mc:Fallback>
                <p:oleObj name="think-cell Folie" r:id="rId5" imgW="592" imgH="591"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9" name="Textfeld 8">
            <a:extLst>
              <a:ext uri="{FF2B5EF4-FFF2-40B4-BE49-F238E27FC236}">
                <a16:creationId xmlns:a16="http://schemas.microsoft.com/office/drawing/2014/main" id="{12E62306-6C90-4008-BA82-C53C1AD185E3}"/>
              </a:ext>
            </a:extLst>
          </p:cNvPr>
          <p:cNvSpPr txBox="1"/>
          <p:nvPr/>
        </p:nvSpPr>
        <p:spPr>
          <a:xfrm>
            <a:off x="512747" y="2743201"/>
            <a:ext cx="1895071" cy="707886"/>
          </a:xfrm>
          <a:prstGeom prst="rect">
            <a:avLst/>
          </a:prstGeom>
          <a:noFill/>
        </p:spPr>
        <p:txBody>
          <a:bodyPr wrap="none" rtlCol="0">
            <a:spAutoFit/>
          </a:bodyPr>
          <a:lstStyle/>
          <a:p>
            <a:r>
              <a:rPr lang="de-DE" sz="4000">
                <a:solidFill>
                  <a:schemeClr val="tx1">
                    <a:lumMod val="85000"/>
                    <a:lumOff val="15000"/>
                  </a:schemeClr>
                </a:solidFill>
              </a:rPr>
              <a:t>Backup</a:t>
            </a:r>
          </a:p>
        </p:txBody>
      </p:sp>
    </p:spTree>
    <p:extLst>
      <p:ext uri="{BB962C8B-B14F-4D97-AF65-F5344CB8AC3E}">
        <p14:creationId xmlns:p14="http://schemas.microsoft.com/office/powerpoint/2010/main" val="229782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58" name="think-cell Folie" r:id="rId5" imgW="592" imgH="591" progId="TCLayout.ActiveDocument.1">
                  <p:embed/>
                </p:oleObj>
              </mc:Choice>
              <mc:Fallback>
                <p:oleObj name="think-cell Folie" r:id="rId5" imgW="592" imgH="591"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p:txBody>
          <a:bodyPr/>
          <a:lstStyle/>
          <a:p>
            <a:r>
              <a:rPr lang="en-US"/>
              <a:t>Revised manufacturing plan – DP PPQ lots</a:t>
            </a:r>
          </a:p>
        </p:txBody>
      </p:sp>
      <p:pic>
        <p:nvPicPr>
          <p:cNvPr id="6" name="Grafik 5">
            <a:extLst>
              <a:ext uri="{FF2B5EF4-FFF2-40B4-BE49-F238E27FC236}">
                <a16:creationId xmlns:a16="http://schemas.microsoft.com/office/drawing/2014/main" id="{3407DD55-A053-4B5C-ACB5-E91177386886}"/>
              </a:ext>
            </a:extLst>
          </p:cNvPr>
          <p:cNvPicPr>
            <a:picLocks noChangeAspect="1"/>
          </p:cNvPicPr>
          <p:nvPr/>
        </p:nvPicPr>
        <p:blipFill>
          <a:blip r:embed="rId7"/>
          <a:stretch>
            <a:fillRect/>
          </a:stretch>
        </p:blipFill>
        <p:spPr>
          <a:xfrm>
            <a:off x="72562" y="1465048"/>
            <a:ext cx="12045374" cy="4773386"/>
          </a:xfrm>
          <a:prstGeom prst="rect">
            <a:avLst/>
          </a:prstGeom>
        </p:spPr>
      </p:pic>
      <p:pic>
        <p:nvPicPr>
          <p:cNvPr id="7" name="Grafik 6">
            <a:extLst>
              <a:ext uri="{FF2B5EF4-FFF2-40B4-BE49-F238E27FC236}">
                <a16:creationId xmlns:a16="http://schemas.microsoft.com/office/drawing/2014/main" id="{D3129DC8-7587-4011-A9EB-F60188A09864}"/>
              </a:ext>
            </a:extLst>
          </p:cNvPr>
          <p:cNvPicPr>
            <a:picLocks noChangeAspect="1"/>
          </p:cNvPicPr>
          <p:nvPr/>
        </p:nvPicPr>
        <p:blipFill>
          <a:blip r:embed="rId8"/>
          <a:stretch>
            <a:fillRect/>
          </a:stretch>
        </p:blipFill>
        <p:spPr>
          <a:xfrm>
            <a:off x="59154" y="1110343"/>
            <a:ext cx="12089303" cy="364753"/>
          </a:xfrm>
          <a:prstGeom prst="rect">
            <a:avLst/>
          </a:prstGeom>
        </p:spPr>
      </p:pic>
    </p:spTree>
    <p:extLst>
      <p:ext uri="{BB962C8B-B14F-4D97-AF65-F5344CB8AC3E}">
        <p14:creationId xmlns:p14="http://schemas.microsoft.com/office/powerpoint/2010/main" val="2703291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11D5E-078E-4D14-B8B9-E0E01E58B9DE}"/>
              </a:ext>
            </a:extLst>
          </p:cNvPr>
          <p:cNvSpPr>
            <a:spLocks noGrp="1"/>
          </p:cNvSpPr>
          <p:nvPr>
            <p:ph type="title"/>
          </p:nvPr>
        </p:nvSpPr>
        <p:spPr/>
        <p:txBody>
          <a:bodyPr/>
          <a:lstStyle/>
          <a:p>
            <a:r>
              <a:rPr lang="en-US"/>
              <a:t>MAA Draft – Roll 2, </a:t>
            </a:r>
            <a:r>
              <a:rPr lang="en-US" err="1"/>
              <a:t>3.2.S.2.6</a:t>
            </a:r>
            <a:endParaRPr lang="en-US"/>
          </a:p>
        </p:txBody>
      </p:sp>
      <p:pic>
        <p:nvPicPr>
          <p:cNvPr id="3" name="Picture 2">
            <a:extLst>
              <a:ext uri="{FF2B5EF4-FFF2-40B4-BE49-F238E27FC236}">
                <a16:creationId xmlns:a16="http://schemas.microsoft.com/office/drawing/2014/main" id="{50362F0F-E9FA-4313-B058-86BE7C597414}"/>
              </a:ext>
            </a:extLst>
          </p:cNvPr>
          <p:cNvPicPr>
            <a:picLocks noChangeAspect="1"/>
          </p:cNvPicPr>
          <p:nvPr/>
        </p:nvPicPr>
        <p:blipFill>
          <a:blip r:embed="rId2"/>
          <a:stretch>
            <a:fillRect/>
          </a:stretch>
        </p:blipFill>
        <p:spPr>
          <a:xfrm>
            <a:off x="2396067" y="1108026"/>
            <a:ext cx="7710384" cy="5233508"/>
          </a:xfrm>
          <a:prstGeom prst="rect">
            <a:avLst/>
          </a:prstGeom>
        </p:spPr>
      </p:pic>
      <p:sp>
        <p:nvSpPr>
          <p:cNvPr id="4" name="TextBox 3">
            <a:extLst>
              <a:ext uri="{FF2B5EF4-FFF2-40B4-BE49-F238E27FC236}">
                <a16:creationId xmlns:a16="http://schemas.microsoft.com/office/drawing/2014/main" id="{BDDF0C93-C3B3-459A-A884-F4C5509C4AF2}"/>
              </a:ext>
            </a:extLst>
          </p:cNvPr>
          <p:cNvSpPr txBox="1"/>
          <p:nvPr/>
        </p:nvSpPr>
        <p:spPr>
          <a:xfrm>
            <a:off x="9037122" y="4465122"/>
            <a:ext cx="878767" cy="215444"/>
          </a:xfrm>
          <a:prstGeom prst="rect">
            <a:avLst/>
          </a:prstGeom>
          <a:noFill/>
        </p:spPr>
        <p:txBody>
          <a:bodyPr wrap="square" rtlCol="0">
            <a:spAutoFit/>
          </a:bodyPr>
          <a:lstStyle/>
          <a:p>
            <a:r>
              <a:rPr lang="en-US" sz="800">
                <a:solidFill>
                  <a:srgbClr val="FF0000"/>
                </a:solidFill>
              </a:rPr>
              <a:t>pending review</a:t>
            </a:r>
          </a:p>
        </p:txBody>
      </p:sp>
    </p:spTree>
    <p:extLst>
      <p:ext uri="{BB962C8B-B14F-4D97-AF65-F5344CB8AC3E}">
        <p14:creationId xmlns:p14="http://schemas.microsoft.com/office/powerpoint/2010/main" val="1196274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4426-69F3-4368-9EC4-660B49631637}"/>
              </a:ext>
            </a:extLst>
          </p:cNvPr>
          <p:cNvSpPr>
            <a:spLocks noGrp="1"/>
          </p:cNvSpPr>
          <p:nvPr>
            <p:ph type="title"/>
          </p:nvPr>
        </p:nvSpPr>
        <p:spPr/>
        <p:txBody>
          <a:bodyPr/>
          <a:lstStyle/>
          <a:p>
            <a:r>
              <a:rPr lang="en-US">
                <a:cs typeface="Arial"/>
              </a:rPr>
              <a:t>Truncated transcripts</a:t>
            </a:r>
          </a:p>
        </p:txBody>
      </p:sp>
      <p:pic>
        <p:nvPicPr>
          <p:cNvPr id="3" name="Picture 2">
            <a:extLst>
              <a:ext uri="{FF2B5EF4-FFF2-40B4-BE49-F238E27FC236}">
                <a16:creationId xmlns:a16="http://schemas.microsoft.com/office/drawing/2014/main" id="{01B94738-3662-40B9-B813-5522BD19300C}"/>
              </a:ext>
            </a:extLst>
          </p:cNvPr>
          <p:cNvPicPr>
            <a:picLocks noChangeAspect="1"/>
          </p:cNvPicPr>
          <p:nvPr/>
        </p:nvPicPr>
        <p:blipFill>
          <a:blip r:embed="rId2"/>
          <a:stretch>
            <a:fillRect/>
          </a:stretch>
        </p:blipFill>
        <p:spPr>
          <a:xfrm>
            <a:off x="0" y="1755677"/>
            <a:ext cx="12192000" cy="3346645"/>
          </a:xfrm>
          <a:prstGeom prst="rect">
            <a:avLst/>
          </a:prstGeom>
        </p:spPr>
      </p:pic>
    </p:spTree>
    <p:extLst>
      <p:ext uri="{BB962C8B-B14F-4D97-AF65-F5344CB8AC3E}">
        <p14:creationId xmlns:p14="http://schemas.microsoft.com/office/powerpoint/2010/main" val="884483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50" name="think-cell Folie" r:id="rId5" imgW="592" imgH="591" progId="TCLayout.ActiveDocument.1">
                  <p:embed/>
                </p:oleObj>
              </mc:Choice>
              <mc:Fallback>
                <p:oleObj name="think-cell Folie" r:id="rId5" imgW="592" imgH="591"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p:txBody>
          <a:bodyPr/>
          <a:lstStyle/>
          <a:p>
            <a:r>
              <a:rPr lang="de-DE"/>
              <a:t>Agenda</a:t>
            </a:r>
            <a:endParaRPr lang="en-US"/>
          </a:p>
        </p:txBody>
      </p:sp>
      <p:sp>
        <p:nvSpPr>
          <p:cNvPr id="5" name="Textfeld 4"/>
          <p:cNvSpPr txBox="1"/>
          <p:nvPr/>
        </p:nvSpPr>
        <p:spPr>
          <a:xfrm>
            <a:off x="360000" y="1573140"/>
            <a:ext cx="11131546" cy="3077766"/>
          </a:xfrm>
          <a:prstGeom prst="rect">
            <a:avLst/>
          </a:prstGeom>
          <a:noFill/>
        </p:spPr>
        <p:txBody>
          <a:bodyPr wrap="square" rtlCol="0">
            <a:spAutoFit/>
          </a:bodyPr>
          <a:lstStyle/>
          <a:p>
            <a:pPr marL="457200" indent="-457200">
              <a:spcBef>
                <a:spcPts val="600"/>
              </a:spcBef>
              <a:spcAft>
                <a:spcPts val="600"/>
              </a:spcAft>
              <a:buFont typeface="+mj-lt"/>
              <a:buAutoNum type="arabicPeriod"/>
            </a:pPr>
            <a:r>
              <a:rPr lang="en-US" sz="2400" b="1">
                <a:solidFill>
                  <a:schemeClr val="tx1">
                    <a:lumMod val="75000"/>
                    <a:lumOff val="25000"/>
                  </a:schemeClr>
                </a:solidFill>
                <a:ea typeface="Times New Roman" panose="02020603050405020304" pitchFamily="18" charset="0"/>
              </a:rPr>
              <a:t>Intended reply strategy for draft Major Objections (25</a:t>
            </a:r>
            <a:r>
              <a:rPr lang="en-US" sz="2400" b="1" baseline="30000">
                <a:solidFill>
                  <a:schemeClr val="tx1">
                    <a:lumMod val="75000"/>
                    <a:lumOff val="25000"/>
                  </a:schemeClr>
                </a:solidFill>
                <a:ea typeface="Times New Roman" panose="02020603050405020304" pitchFamily="18" charset="0"/>
              </a:rPr>
              <a:t>th</a:t>
            </a:r>
            <a:r>
              <a:rPr lang="en-US" sz="2400" b="1">
                <a:solidFill>
                  <a:schemeClr val="tx1">
                    <a:lumMod val="75000"/>
                    <a:lumOff val="25000"/>
                  </a:schemeClr>
                </a:solidFill>
                <a:ea typeface="Times New Roman" panose="02020603050405020304" pitchFamily="18" charset="0"/>
              </a:rPr>
              <a:t> November)</a:t>
            </a:r>
          </a:p>
          <a:p>
            <a:pPr marL="457200" indent="-457200">
              <a:spcBef>
                <a:spcPts val="600"/>
              </a:spcBef>
              <a:spcAft>
                <a:spcPts val="600"/>
              </a:spcAft>
              <a:buFont typeface="+mj-lt"/>
              <a:buAutoNum type="arabicPeriod"/>
            </a:pPr>
            <a:r>
              <a:rPr lang="en-US" sz="2400">
                <a:solidFill>
                  <a:schemeClr val="tx1">
                    <a:lumMod val="75000"/>
                    <a:lumOff val="25000"/>
                  </a:schemeClr>
                </a:solidFill>
              </a:rPr>
              <a:t>Quality items in revised submission plan </a:t>
            </a:r>
          </a:p>
          <a:p>
            <a:pPr marL="457200" indent="-457200">
              <a:spcBef>
                <a:spcPts val="600"/>
              </a:spcBef>
              <a:spcAft>
                <a:spcPts val="600"/>
              </a:spcAft>
              <a:buFont typeface="+mj-lt"/>
              <a:buAutoNum type="arabicPeriod"/>
            </a:pPr>
            <a:r>
              <a:rPr lang="en-US" sz="2400">
                <a:solidFill>
                  <a:schemeClr val="tx1">
                    <a:lumMod val="75000"/>
                    <a:lumOff val="25000"/>
                  </a:schemeClr>
                </a:solidFill>
              </a:rPr>
              <a:t>Updated drug product specifications</a:t>
            </a:r>
          </a:p>
          <a:p>
            <a:pPr marL="457200" indent="-457200">
              <a:spcBef>
                <a:spcPts val="600"/>
              </a:spcBef>
              <a:spcAft>
                <a:spcPts val="600"/>
              </a:spcAft>
              <a:buFont typeface="+mj-lt"/>
              <a:buAutoNum type="arabicPeriod"/>
            </a:pPr>
            <a:r>
              <a:rPr lang="en-US" sz="2400">
                <a:solidFill>
                  <a:schemeClr val="tx1">
                    <a:lumMod val="75000"/>
                    <a:lumOff val="25000"/>
                  </a:schemeClr>
                </a:solidFill>
              </a:rPr>
              <a:t>Updated process validation strategy for drug product</a:t>
            </a:r>
          </a:p>
          <a:p>
            <a:pPr marL="457200" indent="-457200">
              <a:spcBef>
                <a:spcPts val="600"/>
              </a:spcBef>
              <a:spcAft>
                <a:spcPts val="600"/>
              </a:spcAft>
              <a:buFont typeface="+mj-lt"/>
              <a:buAutoNum type="arabicPeriod"/>
            </a:pPr>
            <a:r>
              <a:rPr lang="en-US" sz="2400">
                <a:solidFill>
                  <a:schemeClr val="tx1">
                    <a:lumMod val="75000"/>
                    <a:lumOff val="25000"/>
                  </a:schemeClr>
                </a:solidFill>
              </a:rPr>
              <a:t>Additional filling line and increased batch size for drug product</a:t>
            </a:r>
          </a:p>
          <a:p>
            <a:pPr marL="457200" indent="-457200">
              <a:spcBef>
                <a:spcPts val="600"/>
              </a:spcBef>
              <a:spcAft>
                <a:spcPts val="600"/>
              </a:spcAft>
              <a:buFont typeface="+mj-lt"/>
              <a:buAutoNum type="arabicPeriod"/>
            </a:pPr>
            <a:r>
              <a:rPr lang="en-US" sz="2400">
                <a:solidFill>
                  <a:schemeClr val="tx1">
                    <a:lumMod val="75000"/>
                    <a:lumOff val="25000"/>
                  </a:schemeClr>
                </a:solidFill>
                <a:ea typeface="Times New Roman" panose="02020603050405020304" pitchFamily="18" charset="0"/>
              </a:rPr>
              <a:t>Any other business</a:t>
            </a:r>
          </a:p>
        </p:txBody>
      </p:sp>
    </p:spTree>
    <p:extLst>
      <p:ext uri="{BB962C8B-B14F-4D97-AF65-F5344CB8AC3E}">
        <p14:creationId xmlns:p14="http://schemas.microsoft.com/office/powerpoint/2010/main" val="1747958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3E337-1D6B-48C9-9498-1D3867B7D080}"/>
              </a:ext>
            </a:extLst>
          </p:cNvPr>
          <p:cNvSpPr>
            <a:spLocks noGrp="1"/>
          </p:cNvSpPr>
          <p:nvPr>
            <p:ph type="title"/>
          </p:nvPr>
        </p:nvSpPr>
        <p:spPr/>
        <p:txBody>
          <a:bodyPr/>
          <a:lstStyle/>
          <a:p>
            <a:r>
              <a:rPr lang="en-GB">
                <a:cs typeface="Arial"/>
              </a:rPr>
              <a:t>Statistical analysis of data sets for integrity specification</a:t>
            </a:r>
            <a:endParaRPr lang="en-US">
              <a:cs typeface="Arial"/>
            </a:endParaRPr>
          </a:p>
        </p:txBody>
      </p:sp>
      <p:graphicFrame>
        <p:nvGraphicFramePr>
          <p:cNvPr id="3" name="Table 2">
            <a:extLst>
              <a:ext uri="{FF2B5EF4-FFF2-40B4-BE49-F238E27FC236}">
                <a16:creationId xmlns:a16="http://schemas.microsoft.com/office/drawing/2014/main" id="{9FB0794B-ADFD-41E6-A606-EA8C5A992026}"/>
              </a:ext>
            </a:extLst>
          </p:cNvPr>
          <p:cNvGraphicFramePr>
            <a:graphicFrameLocks noGrp="1"/>
          </p:cNvGraphicFramePr>
          <p:nvPr>
            <p:extLst>
              <p:ext uri="{D42A27DB-BD31-4B8C-83A1-F6EECF244321}">
                <p14:modId xmlns:p14="http://schemas.microsoft.com/office/powerpoint/2010/main" val="1972518966"/>
              </p:ext>
            </p:extLst>
          </p:nvPr>
        </p:nvGraphicFramePr>
        <p:xfrm>
          <a:off x="5085556" y="2033746"/>
          <a:ext cx="1997075" cy="3322320"/>
        </p:xfrm>
        <a:graphic>
          <a:graphicData uri="http://schemas.openxmlformats.org/drawingml/2006/table">
            <a:tbl>
              <a:tblPr firstRow="1" firstCol="1" bandRow="1">
                <a:tableStyleId>{5C22544A-7EE6-4342-B048-85BDC9FD1C3A}</a:tableStyleId>
              </a:tblPr>
              <a:tblGrid>
                <a:gridCol w="1025525">
                  <a:extLst>
                    <a:ext uri="{9D8B030D-6E8A-4147-A177-3AD203B41FA5}">
                      <a16:colId xmlns:a16="http://schemas.microsoft.com/office/drawing/2014/main" val="133223777"/>
                    </a:ext>
                  </a:extLst>
                </a:gridCol>
                <a:gridCol w="971550">
                  <a:extLst>
                    <a:ext uri="{9D8B030D-6E8A-4147-A177-3AD203B41FA5}">
                      <a16:colId xmlns:a16="http://schemas.microsoft.com/office/drawing/2014/main" val="3660706569"/>
                    </a:ext>
                  </a:extLst>
                </a:gridCol>
              </a:tblGrid>
              <a:tr h="136992">
                <a:tc>
                  <a:txBody>
                    <a:bodyPr/>
                    <a:lstStyle/>
                    <a:p>
                      <a:pPr marL="0" marR="0">
                        <a:spcBef>
                          <a:spcPts val="0"/>
                        </a:spcBef>
                        <a:spcAft>
                          <a:spcPts val="0"/>
                        </a:spcAft>
                      </a:pPr>
                      <a:r>
                        <a:rPr lang="en-GB" sz="900">
                          <a:effectLst/>
                        </a:rPr>
                        <a:t>DP Lot</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%Integrity</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extLst>
                  <a:ext uri="{0D108BD9-81ED-4DB2-BD59-A6C34878D82A}">
                    <a16:rowId xmlns:a16="http://schemas.microsoft.com/office/drawing/2014/main" val="3329699086"/>
                  </a:ext>
                </a:extLst>
              </a:tr>
              <a:tr h="167435">
                <a:tc>
                  <a:txBody>
                    <a:bodyPr/>
                    <a:lstStyle/>
                    <a:p>
                      <a:pPr marL="0" marR="0">
                        <a:spcBef>
                          <a:spcPts val="0"/>
                        </a:spcBef>
                        <a:spcAft>
                          <a:spcPts val="0"/>
                        </a:spcAft>
                      </a:pPr>
                      <a:r>
                        <a:rPr lang="en-GB" sz="1100">
                          <a:effectLst/>
                        </a:rPr>
                        <a:t>BCV40420-A</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75</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2319251119"/>
                  </a:ext>
                </a:extLst>
              </a:tr>
              <a:tr h="167435">
                <a:tc>
                  <a:txBody>
                    <a:bodyPr/>
                    <a:lstStyle/>
                    <a:p>
                      <a:pPr marL="0" marR="0">
                        <a:spcBef>
                          <a:spcPts val="0"/>
                        </a:spcBef>
                        <a:spcAft>
                          <a:spcPts val="0"/>
                        </a:spcAft>
                      </a:pPr>
                      <a:r>
                        <a:rPr lang="en-GB" sz="1100">
                          <a:effectLst/>
                        </a:rPr>
                        <a:t>BCV40620-A</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85</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2888092985"/>
                  </a:ext>
                </a:extLst>
              </a:tr>
              <a:tr h="167435">
                <a:tc>
                  <a:txBody>
                    <a:bodyPr/>
                    <a:lstStyle/>
                    <a:p>
                      <a:pPr marL="0" marR="0">
                        <a:spcBef>
                          <a:spcPts val="0"/>
                        </a:spcBef>
                        <a:spcAft>
                          <a:spcPts val="0"/>
                        </a:spcAft>
                      </a:pPr>
                      <a:r>
                        <a:rPr lang="en-GB" sz="1100">
                          <a:effectLst/>
                        </a:rPr>
                        <a:t>BCV40620-B</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86</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3979923289"/>
                  </a:ext>
                </a:extLst>
              </a:tr>
              <a:tr h="167435">
                <a:tc>
                  <a:txBody>
                    <a:bodyPr/>
                    <a:lstStyle/>
                    <a:p>
                      <a:pPr marL="0" marR="0">
                        <a:spcBef>
                          <a:spcPts val="0"/>
                        </a:spcBef>
                        <a:spcAft>
                          <a:spcPts val="0"/>
                        </a:spcAft>
                      </a:pPr>
                      <a:r>
                        <a:rPr lang="en-GB" sz="1100">
                          <a:effectLst/>
                        </a:rPr>
                        <a:t>BCV40620-C</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83</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4088759119"/>
                  </a:ext>
                </a:extLst>
              </a:tr>
              <a:tr h="167435">
                <a:tc>
                  <a:txBody>
                    <a:bodyPr/>
                    <a:lstStyle/>
                    <a:p>
                      <a:pPr marL="0" marR="0">
                        <a:spcBef>
                          <a:spcPts val="0"/>
                        </a:spcBef>
                        <a:spcAft>
                          <a:spcPts val="0"/>
                        </a:spcAft>
                      </a:pPr>
                      <a:r>
                        <a:rPr lang="en-GB" sz="1100">
                          <a:effectLst/>
                        </a:rPr>
                        <a:t>BCV40620-D</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77</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3863937435"/>
                  </a:ext>
                </a:extLst>
              </a:tr>
              <a:tr h="167435">
                <a:tc>
                  <a:txBody>
                    <a:bodyPr/>
                    <a:lstStyle/>
                    <a:p>
                      <a:pPr marL="0" marR="0">
                        <a:spcBef>
                          <a:spcPts val="0"/>
                        </a:spcBef>
                        <a:spcAft>
                          <a:spcPts val="0"/>
                        </a:spcAft>
                      </a:pPr>
                      <a:r>
                        <a:rPr lang="en-GB" sz="1100">
                          <a:effectLst/>
                        </a:rPr>
                        <a:t>BCV40620-E</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85</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4179149944"/>
                  </a:ext>
                </a:extLst>
              </a:tr>
              <a:tr h="167435">
                <a:tc>
                  <a:txBody>
                    <a:bodyPr/>
                    <a:lstStyle/>
                    <a:p>
                      <a:pPr marL="0" marR="0">
                        <a:spcBef>
                          <a:spcPts val="0"/>
                        </a:spcBef>
                        <a:spcAft>
                          <a:spcPts val="0"/>
                        </a:spcAft>
                      </a:pPr>
                      <a:r>
                        <a:rPr lang="en-GB" sz="1100">
                          <a:effectLst/>
                        </a:rPr>
                        <a:t>BCV40720-A</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71</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2423460582"/>
                  </a:ext>
                </a:extLst>
              </a:tr>
              <a:tr h="167435">
                <a:tc>
                  <a:txBody>
                    <a:bodyPr/>
                    <a:lstStyle/>
                    <a:p>
                      <a:pPr marL="0" marR="0">
                        <a:spcBef>
                          <a:spcPts val="0"/>
                        </a:spcBef>
                        <a:spcAft>
                          <a:spcPts val="0"/>
                        </a:spcAft>
                      </a:pPr>
                      <a:r>
                        <a:rPr lang="en-GB" sz="1100">
                          <a:effectLst/>
                        </a:rPr>
                        <a:t>BCV40720-B</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72</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2742159502"/>
                  </a:ext>
                </a:extLst>
              </a:tr>
              <a:tr h="167435">
                <a:tc>
                  <a:txBody>
                    <a:bodyPr/>
                    <a:lstStyle/>
                    <a:p>
                      <a:pPr marL="0" marR="0">
                        <a:spcBef>
                          <a:spcPts val="0"/>
                        </a:spcBef>
                        <a:spcAft>
                          <a:spcPts val="0"/>
                        </a:spcAft>
                      </a:pPr>
                      <a:r>
                        <a:rPr lang="en-GB" sz="1100">
                          <a:effectLst/>
                        </a:rPr>
                        <a:t>BCV40720-C</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69</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4209518847"/>
                  </a:ext>
                </a:extLst>
              </a:tr>
              <a:tr h="334870">
                <a:tc>
                  <a:txBody>
                    <a:bodyPr/>
                    <a:lstStyle/>
                    <a:p>
                      <a:pPr marL="0" marR="0">
                        <a:spcBef>
                          <a:spcPts val="0"/>
                        </a:spcBef>
                        <a:spcAft>
                          <a:spcPts val="0"/>
                        </a:spcAft>
                      </a:pPr>
                      <a:r>
                        <a:rPr lang="en-GB" sz="1100">
                          <a:effectLst/>
                        </a:rPr>
                        <a:t>BCV40720-P (ED3938)</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62</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574594018"/>
                  </a:ext>
                </a:extLst>
              </a:tr>
              <a:tr h="334870">
                <a:tc>
                  <a:txBody>
                    <a:bodyPr/>
                    <a:lstStyle/>
                    <a:p>
                      <a:pPr marL="0" marR="0">
                        <a:spcBef>
                          <a:spcPts val="0"/>
                        </a:spcBef>
                        <a:spcAft>
                          <a:spcPts val="0"/>
                        </a:spcAft>
                      </a:pPr>
                      <a:r>
                        <a:rPr lang="en-GB" sz="1100">
                          <a:effectLst/>
                        </a:rPr>
                        <a:t>BCV40820-P (EE8318)</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63</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2654962912"/>
                  </a:ext>
                </a:extLst>
              </a:tr>
              <a:tr h="167435">
                <a:tc>
                  <a:txBody>
                    <a:bodyPr/>
                    <a:lstStyle/>
                    <a:p>
                      <a:pPr marL="0" marR="0">
                        <a:spcBef>
                          <a:spcPts val="0"/>
                        </a:spcBef>
                        <a:spcAft>
                          <a:spcPts val="0"/>
                        </a:spcAft>
                      </a:pPr>
                      <a:r>
                        <a:rPr lang="en-GB" sz="1100">
                          <a:effectLst/>
                        </a:rPr>
                        <a:t>EE8492</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55</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3585636477"/>
                  </a:ext>
                </a:extLst>
              </a:tr>
              <a:tr h="167435">
                <a:tc>
                  <a:txBody>
                    <a:bodyPr/>
                    <a:lstStyle/>
                    <a:p>
                      <a:pPr marL="0" marR="0">
                        <a:spcBef>
                          <a:spcPts val="0"/>
                        </a:spcBef>
                        <a:spcAft>
                          <a:spcPts val="0"/>
                        </a:spcAft>
                      </a:pPr>
                      <a:r>
                        <a:rPr lang="en-GB" sz="1100">
                          <a:effectLst/>
                        </a:rPr>
                        <a:t>EE8493</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55</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1898214657"/>
                  </a:ext>
                </a:extLst>
              </a:tr>
              <a:tr h="167435">
                <a:tc>
                  <a:txBody>
                    <a:bodyPr/>
                    <a:lstStyle/>
                    <a:p>
                      <a:pPr marL="0" marR="0">
                        <a:spcBef>
                          <a:spcPts val="0"/>
                        </a:spcBef>
                        <a:spcAft>
                          <a:spcPts val="0"/>
                        </a:spcAft>
                      </a:pPr>
                      <a:r>
                        <a:rPr lang="en-GB" sz="1100">
                          <a:effectLst/>
                        </a:rPr>
                        <a:t>EJ0553</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68</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2611395638"/>
                  </a:ext>
                </a:extLst>
              </a:tr>
              <a:tr h="167435">
                <a:tc>
                  <a:txBody>
                    <a:bodyPr/>
                    <a:lstStyle/>
                    <a:p>
                      <a:pPr marL="0" marR="0">
                        <a:spcBef>
                          <a:spcPts val="0"/>
                        </a:spcBef>
                        <a:spcAft>
                          <a:spcPts val="0"/>
                        </a:spcAft>
                      </a:pPr>
                      <a:r>
                        <a:rPr lang="en-GB" sz="1100">
                          <a:effectLst/>
                        </a:rPr>
                        <a:t>EJ1685</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66</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1204857334"/>
                  </a:ext>
                </a:extLst>
              </a:tr>
              <a:tr h="167435">
                <a:tc>
                  <a:txBody>
                    <a:bodyPr/>
                    <a:lstStyle/>
                    <a:p>
                      <a:pPr marL="0" marR="0">
                        <a:spcBef>
                          <a:spcPts val="0"/>
                        </a:spcBef>
                        <a:spcAft>
                          <a:spcPts val="0"/>
                        </a:spcAft>
                      </a:pPr>
                      <a:r>
                        <a:rPr lang="en-GB" sz="1100">
                          <a:effectLst/>
                        </a:rPr>
                        <a:t>EJ1686</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69</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4224440195"/>
                  </a:ext>
                </a:extLst>
              </a:tr>
              <a:tr h="167435">
                <a:tc>
                  <a:txBody>
                    <a:bodyPr/>
                    <a:lstStyle/>
                    <a:p>
                      <a:pPr marL="0" marR="0">
                        <a:spcBef>
                          <a:spcPts val="0"/>
                        </a:spcBef>
                        <a:spcAft>
                          <a:spcPts val="0"/>
                        </a:spcAft>
                      </a:pPr>
                      <a:r>
                        <a:rPr lang="en-GB" sz="1100">
                          <a:effectLst/>
                        </a:rPr>
                        <a:t>EK1768</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tc>
                  <a:txBody>
                    <a:bodyPr/>
                    <a:lstStyle/>
                    <a:p>
                      <a:pPr marL="0" marR="0">
                        <a:spcBef>
                          <a:spcPts val="0"/>
                        </a:spcBef>
                        <a:spcAft>
                          <a:spcPts val="0"/>
                        </a:spcAft>
                      </a:pPr>
                      <a:r>
                        <a:rPr lang="en-GB" sz="1100">
                          <a:effectLst/>
                        </a:rPr>
                        <a:t>60</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nchor="b"/>
                </a:tc>
                <a:extLst>
                  <a:ext uri="{0D108BD9-81ED-4DB2-BD59-A6C34878D82A}">
                    <a16:rowId xmlns:a16="http://schemas.microsoft.com/office/drawing/2014/main" val="3786771349"/>
                  </a:ext>
                </a:extLst>
              </a:tr>
            </a:tbl>
          </a:graphicData>
        </a:graphic>
      </p:graphicFrame>
      <p:graphicFrame>
        <p:nvGraphicFramePr>
          <p:cNvPr id="4" name="Table 3">
            <a:extLst>
              <a:ext uri="{FF2B5EF4-FFF2-40B4-BE49-F238E27FC236}">
                <a16:creationId xmlns:a16="http://schemas.microsoft.com/office/drawing/2014/main" id="{9F4605D3-269C-45CD-B761-B70D06620BE2}"/>
              </a:ext>
            </a:extLst>
          </p:cNvPr>
          <p:cNvGraphicFramePr>
            <a:graphicFrameLocks noGrp="1"/>
          </p:cNvGraphicFramePr>
          <p:nvPr>
            <p:extLst>
              <p:ext uri="{D42A27DB-BD31-4B8C-83A1-F6EECF244321}">
                <p14:modId xmlns:p14="http://schemas.microsoft.com/office/powerpoint/2010/main" val="3933655169"/>
              </p:ext>
            </p:extLst>
          </p:nvPr>
        </p:nvGraphicFramePr>
        <p:xfrm>
          <a:off x="4309178" y="5659278"/>
          <a:ext cx="5725160" cy="685800"/>
        </p:xfrm>
        <a:graphic>
          <a:graphicData uri="http://schemas.openxmlformats.org/drawingml/2006/table">
            <a:tbl>
              <a:tblPr firstRow="1" firstCol="1" bandRow="1">
                <a:tableStyleId>{5C22544A-7EE6-4342-B048-85BDC9FD1C3A}</a:tableStyleId>
              </a:tblPr>
              <a:tblGrid>
                <a:gridCol w="1431290">
                  <a:extLst>
                    <a:ext uri="{9D8B030D-6E8A-4147-A177-3AD203B41FA5}">
                      <a16:colId xmlns:a16="http://schemas.microsoft.com/office/drawing/2014/main" val="2616281979"/>
                    </a:ext>
                  </a:extLst>
                </a:gridCol>
                <a:gridCol w="1431290">
                  <a:extLst>
                    <a:ext uri="{9D8B030D-6E8A-4147-A177-3AD203B41FA5}">
                      <a16:colId xmlns:a16="http://schemas.microsoft.com/office/drawing/2014/main" val="4259066327"/>
                    </a:ext>
                  </a:extLst>
                </a:gridCol>
                <a:gridCol w="1431290">
                  <a:extLst>
                    <a:ext uri="{9D8B030D-6E8A-4147-A177-3AD203B41FA5}">
                      <a16:colId xmlns:a16="http://schemas.microsoft.com/office/drawing/2014/main" val="1618580798"/>
                    </a:ext>
                  </a:extLst>
                </a:gridCol>
                <a:gridCol w="1431290">
                  <a:extLst>
                    <a:ext uri="{9D8B030D-6E8A-4147-A177-3AD203B41FA5}">
                      <a16:colId xmlns:a16="http://schemas.microsoft.com/office/drawing/2014/main" val="3554887141"/>
                    </a:ext>
                  </a:extLst>
                </a:gridCol>
              </a:tblGrid>
              <a:tr h="0">
                <a:tc>
                  <a:txBody>
                    <a:bodyPr/>
                    <a:lstStyle/>
                    <a:p>
                      <a:pPr marL="0" marR="0">
                        <a:spcBef>
                          <a:spcPts val="0"/>
                        </a:spcBef>
                        <a:spcAft>
                          <a:spcPts val="0"/>
                        </a:spcAft>
                      </a:pPr>
                      <a:r>
                        <a:rPr lang="en-GB" sz="900">
                          <a:effectLst/>
                        </a:rPr>
                        <a:t>Lots included</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Mean</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Std Dev</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Mean – 3SD</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extLst>
                  <a:ext uri="{0D108BD9-81ED-4DB2-BD59-A6C34878D82A}">
                    <a16:rowId xmlns:a16="http://schemas.microsoft.com/office/drawing/2014/main" val="3963530492"/>
                  </a:ext>
                </a:extLst>
              </a:tr>
              <a:tr h="0">
                <a:tc>
                  <a:txBody>
                    <a:bodyPr/>
                    <a:lstStyle/>
                    <a:p>
                      <a:pPr marL="0" marR="0">
                        <a:spcBef>
                          <a:spcPts val="0"/>
                        </a:spcBef>
                        <a:spcAft>
                          <a:spcPts val="0"/>
                        </a:spcAft>
                      </a:pPr>
                      <a:r>
                        <a:rPr lang="en-GB" sz="900">
                          <a:effectLst/>
                        </a:rPr>
                        <a:t>All</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70.6</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10.1</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40.3</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extLst>
                  <a:ext uri="{0D108BD9-81ED-4DB2-BD59-A6C34878D82A}">
                    <a16:rowId xmlns:a16="http://schemas.microsoft.com/office/drawing/2014/main" val="1534594558"/>
                  </a:ext>
                </a:extLst>
              </a:tr>
              <a:tr h="0">
                <a:tc>
                  <a:txBody>
                    <a:bodyPr/>
                    <a:lstStyle/>
                    <a:p>
                      <a:pPr marL="0" marR="0">
                        <a:spcBef>
                          <a:spcPts val="0"/>
                        </a:spcBef>
                        <a:spcAft>
                          <a:spcPts val="0"/>
                        </a:spcAft>
                      </a:pPr>
                      <a:r>
                        <a:rPr lang="en-GB" sz="900">
                          <a:effectLst/>
                        </a:rPr>
                        <a:t>Clinical only (all bolded)</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72.5</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10.4</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41.3</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extLst>
                  <a:ext uri="{0D108BD9-81ED-4DB2-BD59-A6C34878D82A}">
                    <a16:rowId xmlns:a16="http://schemas.microsoft.com/office/drawing/2014/main" val="2681431477"/>
                  </a:ext>
                </a:extLst>
              </a:tr>
              <a:tr h="0">
                <a:tc>
                  <a:txBody>
                    <a:bodyPr/>
                    <a:lstStyle/>
                    <a:p>
                      <a:pPr marL="0" marR="0">
                        <a:spcBef>
                          <a:spcPts val="0"/>
                        </a:spcBef>
                        <a:spcAft>
                          <a:spcPts val="0"/>
                        </a:spcAft>
                      </a:pPr>
                      <a:r>
                        <a:rPr lang="en-GB" sz="900">
                          <a:effectLst/>
                        </a:rPr>
                        <a:t>Clinical without EE8493</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74.3</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9.0</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tc>
                  <a:txBody>
                    <a:bodyPr/>
                    <a:lstStyle/>
                    <a:p>
                      <a:pPr marL="0" marR="0">
                        <a:spcBef>
                          <a:spcPts val="0"/>
                        </a:spcBef>
                        <a:spcAft>
                          <a:spcPts val="0"/>
                        </a:spcAft>
                      </a:pPr>
                      <a:r>
                        <a:rPr lang="en-GB" sz="900">
                          <a:effectLst/>
                        </a:rPr>
                        <a:t>47.3</a:t>
                      </a:r>
                      <a:endParaRPr lang="en-US" sz="900">
                        <a:effectLst/>
                        <a:latin typeface="Verdana" panose="020B0604030504040204" pitchFamily="34" charset="0"/>
                        <a:ea typeface="SimSun" panose="02010600030101010101" pitchFamily="2" charset="-122"/>
                        <a:cs typeface="Verdana" panose="020B0604030504040204" pitchFamily="34" charset="0"/>
                      </a:endParaRPr>
                    </a:p>
                  </a:txBody>
                  <a:tcPr marL="68580" marR="68580" marT="0" marB="0"/>
                </a:tc>
                <a:extLst>
                  <a:ext uri="{0D108BD9-81ED-4DB2-BD59-A6C34878D82A}">
                    <a16:rowId xmlns:a16="http://schemas.microsoft.com/office/drawing/2014/main" val="3894873449"/>
                  </a:ext>
                </a:extLst>
              </a:tr>
            </a:tbl>
          </a:graphicData>
        </a:graphic>
      </p:graphicFrame>
      <p:sp>
        <p:nvSpPr>
          <p:cNvPr id="5" name="Rectangle 1">
            <a:extLst>
              <a:ext uri="{FF2B5EF4-FFF2-40B4-BE49-F238E27FC236}">
                <a16:creationId xmlns:a16="http://schemas.microsoft.com/office/drawing/2014/main" id="{577EC023-0EA2-4671-BB8D-0D226B37CEA5}"/>
              </a:ext>
            </a:extLst>
          </p:cNvPr>
          <p:cNvSpPr>
            <a:spLocks noChangeArrowheads="1"/>
          </p:cNvSpPr>
          <p:nvPr/>
        </p:nvSpPr>
        <p:spPr bwMode="auto">
          <a:xfrm>
            <a:off x="3938338" y="127333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Verdana" panose="020B0604030504040204" pitchFamily="34" charset="0"/>
              </a:rPr>
              <a:t>Statistical analysis of data sets for integrity specification:</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Verdana" panose="020B0604030504040204" pitchFamily="34" charset="0"/>
              </a:rPr>
              <a:t>Data set:  </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Verdana" panose="020B0604030504040204" pitchFamily="34" charset="0"/>
              </a:rPr>
              <a:t>Bolded lots used in clinic to date.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Verdana" panose="020B0604030504040204" pitchFamily="34" charset="0"/>
              </a:rPr>
              <a:t>Statistical analysis: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5421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96B7C-4D23-4C85-9E87-48F9267B657D}"/>
              </a:ext>
            </a:extLst>
          </p:cNvPr>
          <p:cNvSpPr>
            <a:spLocks noGrp="1"/>
          </p:cNvSpPr>
          <p:nvPr>
            <p:ph type="title"/>
          </p:nvPr>
        </p:nvSpPr>
        <p:spPr/>
        <p:txBody>
          <a:bodyPr/>
          <a:lstStyle/>
          <a:p>
            <a:r>
              <a:rPr lang="en-US">
                <a:cs typeface="Arial"/>
              </a:rPr>
              <a:t>DS release and additional testing ranges</a:t>
            </a:r>
            <a:endParaRPr lang="en-US"/>
          </a:p>
        </p:txBody>
      </p:sp>
      <p:graphicFrame>
        <p:nvGraphicFramePr>
          <p:cNvPr id="4" name="Table 3">
            <a:extLst>
              <a:ext uri="{FF2B5EF4-FFF2-40B4-BE49-F238E27FC236}">
                <a16:creationId xmlns:a16="http://schemas.microsoft.com/office/drawing/2014/main" id="{5AE88F8C-27B5-45E5-81ED-17BC7BD8BA6B}"/>
              </a:ext>
            </a:extLst>
          </p:cNvPr>
          <p:cNvGraphicFramePr>
            <a:graphicFrameLocks noGrp="1"/>
          </p:cNvGraphicFramePr>
          <p:nvPr>
            <p:extLst>
              <p:ext uri="{D42A27DB-BD31-4B8C-83A1-F6EECF244321}">
                <p14:modId xmlns:p14="http://schemas.microsoft.com/office/powerpoint/2010/main" val="37765059"/>
              </p:ext>
            </p:extLst>
          </p:nvPr>
        </p:nvGraphicFramePr>
        <p:xfrm>
          <a:off x="359824" y="1651899"/>
          <a:ext cx="11447460" cy="2207183"/>
        </p:xfrm>
        <a:graphic>
          <a:graphicData uri="http://schemas.openxmlformats.org/drawingml/2006/table">
            <a:tbl>
              <a:tblPr firstRow="1" firstCol="1" bandRow="1">
                <a:tableStyleId>{5C22544A-7EE6-4342-B048-85BDC9FD1C3A}</a:tableStyleId>
              </a:tblPr>
              <a:tblGrid>
                <a:gridCol w="2289492">
                  <a:extLst>
                    <a:ext uri="{9D8B030D-6E8A-4147-A177-3AD203B41FA5}">
                      <a16:colId xmlns:a16="http://schemas.microsoft.com/office/drawing/2014/main" val="3294098683"/>
                    </a:ext>
                  </a:extLst>
                </a:gridCol>
                <a:gridCol w="2289492">
                  <a:extLst>
                    <a:ext uri="{9D8B030D-6E8A-4147-A177-3AD203B41FA5}">
                      <a16:colId xmlns:a16="http://schemas.microsoft.com/office/drawing/2014/main" val="1657673037"/>
                    </a:ext>
                  </a:extLst>
                </a:gridCol>
                <a:gridCol w="2289492">
                  <a:extLst>
                    <a:ext uri="{9D8B030D-6E8A-4147-A177-3AD203B41FA5}">
                      <a16:colId xmlns:a16="http://schemas.microsoft.com/office/drawing/2014/main" val="591402514"/>
                    </a:ext>
                  </a:extLst>
                </a:gridCol>
                <a:gridCol w="2289492">
                  <a:extLst>
                    <a:ext uri="{9D8B030D-6E8A-4147-A177-3AD203B41FA5}">
                      <a16:colId xmlns:a16="http://schemas.microsoft.com/office/drawing/2014/main" val="1515870199"/>
                    </a:ext>
                  </a:extLst>
                </a:gridCol>
                <a:gridCol w="2289492">
                  <a:extLst>
                    <a:ext uri="{9D8B030D-6E8A-4147-A177-3AD203B41FA5}">
                      <a16:colId xmlns:a16="http://schemas.microsoft.com/office/drawing/2014/main" val="971419507"/>
                    </a:ext>
                  </a:extLst>
                </a:gridCol>
              </a:tblGrid>
              <a:tr h="195503">
                <a:tc gridSpan="5">
                  <a:txBody>
                    <a:bodyPr/>
                    <a:lstStyle/>
                    <a:p>
                      <a:pPr marL="731520" marR="0" indent="-731520">
                        <a:spcBef>
                          <a:spcPts val="600"/>
                        </a:spcBef>
                        <a:spcAft>
                          <a:spcPts val="600"/>
                        </a:spcAft>
                        <a:tabLst>
                          <a:tab pos="731520" algn="l"/>
                        </a:tabLst>
                      </a:pPr>
                      <a:r>
                        <a:rPr lang="en-US" sz="1200">
                          <a:effectLst/>
                        </a:rPr>
                        <a:t>	BNT162b2 Drug Substance Release and Additional Testing Result Ranges  </a:t>
                      </a:r>
                      <a:endParaRPr lang="en-US" sz="1200" b="1">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2205867"/>
                  </a:ext>
                </a:extLst>
              </a:tr>
              <a:tr h="325838">
                <a:tc rowSpan="2">
                  <a:txBody>
                    <a:bodyPr/>
                    <a:lstStyle/>
                    <a:p>
                      <a:pPr marL="0" marR="0" algn="ctr">
                        <a:spcBef>
                          <a:spcPts val="0"/>
                        </a:spcBef>
                        <a:spcAft>
                          <a:spcPts val="0"/>
                        </a:spcAft>
                      </a:pPr>
                      <a:r>
                        <a:rPr lang="en-US" sz="1200">
                          <a:effectLst/>
                        </a:rPr>
                        <a:t>Method</a:t>
                      </a:r>
                      <a:endParaRPr lang="en-US" sz="1200" b="1">
                        <a:effectLst/>
                        <a:latin typeface="Times New Roman" panose="02020603050405020304" pitchFamily="18" charset="0"/>
                        <a:ea typeface="Yu Mincho" panose="02020400000000000000" pitchFamily="18" charset="-128"/>
                      </a:endParaRPr>
                    </a:p>
                  </a:txBody>
                  <a:tcPr marL="68580" marR="68580" marT="0" marB="0"/>
                </a:tc>
                <a:tc>
                  <a:txBody>
                    <a:bodyPr/>
                    <a:lstStyle/>
                    <a:p>
                      <a:pPr marL="0" marR="0" algn="ctr">
                        <a:spcBef>
                          <a:spcPts val="0"/>
                        </a:spcBef>
                        <a:spcAft>
                          <a:spcPts val="0"/>
                        </a:spcAft>
                      </a:pPr>
                      <a:r>
                        <a:rPr lang="en-US" sz="1200">
                          <a:effectLst/>
                        </a:rPr>
                        <a:t>Clinical</a:t>
                      </a:r>
                    </a:p>
                    <a:p>
                      <a:pPr marL="0" marR="0" algn="ctr">
                        <a:spcBef>
                          <a:spcPts val="0"/>
                        </a:spcBef>
                        <a:spcAft>
                          <a:spcPts val="0"/>
                        </a:spcAft>
                      </a:pPr>
                      <a:r>
                        <a:rPr lang="en-US" sz="1200">
                          <a:effectLst/>
                        </a:rPr>
                        <a:t>(Process 1) </a:t>
                      </a:r>
                      <a:endParaRPr lang="en-US" sz="1200" b="1">
                        <a:effectLst/>
                        <a:latin typeface="Times New Roman" panose="02020603050405020304" pitchFamily="18" charset="0"/>
                        <a:ea typeface="Yu Mincho" panose="02020400000000000000" pitchFamily="18" charset="-128"/>
                      </a:endParaRPr>
                    </a:p>
                  </a:txBody>
                  <a:tcPr marL="68580" marR="68580" marT="0" marB="0"/>
                </a:tc>
                <a:tc>
                  <a:txBody>
                    <a:bodyPr/>
                    <a:lstStyle/>
                    <a:p>
                      <a:pPr marL="0" marR="0" algn="ctr">
                        <a:spcBef>
                          <a:spcPts val="0"/>
                        </a:spcBef>
                        <a:spcAft>
                          <a:spcPts val="0"/>
                        </a:spcAft>
                      </a:pPr>
                      <a:r>
                        <a:rPr lang="en-US" sz="1200">
                          <a:effectLst/>
                        </a:rPr>
                        <a:t>Emergency Supply</a:t>
                      </a:r>
                    </a:p>
                    <a:p>
                      <a:pPr marL="0" marR="0" algn="ctr">
                        <a:spcBef>
                          <a:spcPts val="0"/>
                        </a:spcBef>
                        <a:spcAft>
                          <a:spcPts val="0"/>
                        </a:spcAft>
                      </a:pPr>
                      <a:r>
                        <a:rPr lang="en-US" sz="1200">
                          <a:effectLst/>
                        </a:rPr>
                        <a:t>(Process 2)</a:t>
                      </a:r>
                      <a:endParaRPr lang="en-US" sz="1200" b="1">
                        <a:effectLst/>
                        <a:latin typeface="Times New Roman" panose="02020603050405020304" pitchFamily="18" charset="0"/>
                        <a:ea typeface="Yu Mincho" panose="02020400000000000000" pitchFamily="18" charset="-128"/>
                      </a:endParaRPr>
                    </a:p>
                  </a:txBody>
                  <a:tcPr marL="68580" marR="68580" marT="0" marB="0"/>
                </a:tc>
                <a:tc>
                  <a:txBody>
                    <a:bodyPr/>
                    <a:lstStyle/>
                    <a:p>
                      <a:pPr marL="0" marR="0" algn="ctr">
                        <a:spcBef>
                          <a:spcPts val="0"/>
                        </a:spcBef>
                        <a:spcAft>
                          <a:spcPts val="0"/>
                        </a:spcAft>
                      </a:pPr>
                      <a:r>
                        <a:rPr lang="en-US" sz="1200">
                          <a:effectLst/>
                        </a:rPr>
                        <a:t>ACMF Process Performance Qualification (Process 2)</a:t>
                      </a:r>
                      <a:endParaRPr lang="en-US" sz="1200" b="1">
                        <a:effectLst/>
                        <a:latin typeface="Times New Roman" panose="02020603050405020304" pitchFamily="18" charset="0"/>
                        <a:ea typeface="Yu Mincho" panose="02020400000000000000" pitchFamily="18" charset="-128"/>
                      </a:endParaRPr>
                    </a:p>
                  </a:txBody>
                  <a:tcPr marL="68580" marR="68580" marT="0" marB="0"/>
                </a:tc>
                <a:tc>
                  <a:txBody>
                    <a:bodyPr/>
                    <a:lstStyle/>
                    <a:p>
                      <a:pPr marL="0" marR="0" algn="ctr">
                        <a:spcBef>
                          <a:spcPts val="0"/>
                        </a:spcBef>
                        <a:spcAft>
                          <a:spcPts val="0"/>
                        </a:spcAft>
                      </a:pPr>
                      <a:r>
                        <a:rPr lang="en-US" sz="1200">
                          <a:effectLst/>
                        </a:rPr>
                        <a:t>BNT-REN Process Performance Qualification (Process 2)</a:t>
                      </a:r>
                      <a:endParaRPr lang="en-US" sz="1200" b="1">
                        <a:effectLst/>
                        <a:latin typeface="Times New Roman" panose="02020603050405020304" pitchFamily="18" charset="0"/>
                        <a:ea typeface="Yu Mincho" panose="02020400000000000000" pitchFamily="18" charset="-128"/>
                      </a:endParaRPr>
                    </a:p>
                  </a:txBody>
                  <a:tcPr marL="68580" marR="68580" marT="0" marB="0"/>
                </a:tc>
                <a:extLst>
                  <a:ext uri="{0D108BD9-81ED-4DB2-BD59-A6C34878D82A}">
                    <a16:rowId xmlns:a16="http://schemas.microsoft.com/office/drawing/2014/main" val="48996733"/>
                  </a:ext>
                </a:extLst>
              </a:tr>
              <a:tr h="733136">
                <a:tc vMerge="1">
                  <a:txBody>
                    <a:bodyPr/>
                    <a:lstStyle/>
                    <a:p>
                      <a:endParaRPr lang="en-US"/>
                    </a:p>
                  </a:txBody>
                  <a:tcPr/>
                </a:tc>
                <a:tc>
                  <a:txBody>
                    <a:bodyPr/>
                    <a:lstStyle/>
                    <a:p>
                      <a:pPr marL="0" marR="0" algn="ctr">
                        <a:spcBef>
                          <a:spcPts val="0"/>
                        </a:spcBef>
                        <a:spcAft>
                          <a:spcPts val="0"/>
                        </a:spcAft>
                      </a:pPr>
                      <a:r>
                        <a:rPr lang="en-US" sz="1200">
                          <a:effectLst/>
                        </a:rPr>
                        <a:t>R427-P020.2-DS</a:t>
                      </a:r>
                    </a:p>
                    <a:p>
                      <a:pPr marL="0" marR="0" algn="ctr">
                        <a:spcBef>
                          <a:spcPts val="0"/>
                        </a:spcBef>
                        <a:spcAft>
                          <a:spcPts val="0"/>
                        </a:spcAft>
                      </a:pPr>
                      <a:r>
                        <a:rPr lang="en-US" sz="1200">
                          <a:effectLst/>
                        </a:rPr>
                        <a:t>R438-P020.2-DS</a:t>
                      </a:r>
                    </a:p>
                    <a:p>
                      <a:pPr marL="0" marR="0" algn="ctr">
                        <a:spcBef>
                          <a:spcPts val="0"/>
                        </a:spcBef>
                        <a:spcAft>
                          <a:spcPts val="0"/>
                        </a:spcAft>
                      </a:pPr>
                      <a:r>
                        <a:rPr lang="en-US" sz="1200">
                          <a:effectLst/>
                        </a:rPr>
                        <a:t>R443-P020.2-DS</a:t>
                      </a:r>
                    </a:p>
                    <a:p>
                      <a:pPr marL="0" marR="0" algn="ctr">
                        <a:spcBef>
                          <a:spcPts val="0"/>
                        </a:spcBef>
                        <a:spcAft>
                          <a:spcPts val="0"/>
                        </a:spcAft>
                      </a:pPr>
                      <a:r>
                        <a:rPr lang="en-US" sz="1200">
                          <a:effectLst/>
                        </a:rPr>
                        <a:t>R445-P020.2-DS</a:t>
                      </a:r>
                      <a:endParaRPr lang="en-US" sz="1200" b="1">
                        <a:effectLst/>
                        <a:latin typeface="Times New Roman" panose="02020603050405020304" pitchFamily="18" charset="0"/>
                        <a:ea typeface="Yu Mincho" panose="02020400000000000000" pitchFamily="18" charset="-128"/>
                      </a:endParaRPr>
                    </a:p>
                  </a:txBody>
                  <a:tcPr marL="68580" marR="68580" marT="0" marB="0"/>
                </a:tc>
                <a:tc>
                  <a:txBody>
                    <a:bodyPr/>
                    <a:lstStyle/>
                    <a:p>
                      <a:pPr marL="0" marR="0" algn="ctr">
                        <a:spcBef>
                          <a:spcPts val="0"/>
                        </a:spcBef>
                        <a:spcAft>
                          <a:spcPts val="0"/>
                        </a:spcAft>
                      </a:pPr>
                      <a:r>
                        <a:rPr lang="en-US" sz="1200">
                          <a:effectLst/>
                        </a:rPr>
                        <a:t>20Y513C101</a:t>
                      </a:r>
                    </a:p>
                    <a:p>
                      <a:pPr marL="0" marR="0" algn="ctr">
                        <a:spcBef>
                          <a:spcPts val="0"/>
                        </a:spcBef>
                        <a:spcAft>
                          <a:spcPts val="0"/>
                        </a:spcAft>
                      </a:pPr>
                      <a:r>
                        <a:rPr lang="en-US" sz="1200">
                          <a:effectLst/>
                        </a:rPr>
                        <a:t>20Y513C201</a:t>
                      </a:r>
                      <a:endParaRPr lang="en-US" sz="1200" b="1">
                        <a:effectLst/>
                        <a:latin typeface="Times New Roman" panose="02020603050405020304" pitchFamily="18" charset="0"/>
                        <a:ea typeface="Yu Mincho" panose="02020400000000000000" pitchFamily="18" charset="-128"/>
                      </a:endParaRPr>
                    </a:p>
                  </a:txBody>
                  <a:tcPr marL="68580" marR="68580" marT="0" marB="0"/>
                </a:tc>
                <a:tc>
                  <a:txBody>
                    <a:bodyPr/>
                    <a:lstStyle/>
                    <a:p>
                      <a:pPr marL="0" marR="0" algn="ctr">
                        <a:spcBef>
                          <a:spcPts val="0"/>
                        </a:spcBef>
                        <a:spcAft>
                          <a:spcPts val="0"/>
                        </a:spcAft>
                      </a:pPr>
                      <a:r>
                        <a:rPr lang="en-US" sz="1200">
                          <a:effectLst/>
                        </a:rPr>
                        <a:t>20Y513C301</a:t>
                      </a:r>
                    </a:p>
                    <a:p>
                      <a:pPr marL="0" marR="0" algn="ctr">
                        <a:spcBef>
                          <a:spcPts val="0"/>
                        </a:spcBef>
                        <a:spcAft>
                          <a:spcPts val="0"/>
                        </a:spcAft>
                      </a:pPr>
                      <a:r>
                        <a:rPr lang="en-US" sz="1200">
                          <a:effectLst/>
                        </a:rPr>
                        <a:t>20Y513C401</a:t>
                      </a:r>
                    </a:p>
                    <a:p>
                      <a:pPr marL="0" marR="0" algn="ctr">
                        <a:spcBef>
                          <a:spcPts val="0"/>
                        </a:spcBef>
                        <a:spcAft>
                          <a:spcPts val="0"/>
                        </a:spcAft>
                      </a:pPr>
                      <a:r>
                        <a:rPr lang="en-US" sz="1200">
                          <a:effectLst/>
                        </a:rPr>
                        <a:t>20Y513C501</a:t>
                      </a:r>
                    </a:p>
                    <a:p>
                      <a:pPr marL="0" marR="0" algn="ctr">
                        <a:spcBef>
                          <a:spcPts val="0"/>
                        </a:spcBef>
                        <a:spcAft>
                          <a:spcPts val="0"/>
                        </a:spcAft>
                      </a:pPr>
                      <a:r>
                        <a:rPr lang="en-US" sz="1200">
                          <a:effectLst/>
                        </a:rPr>
                        <a:t>20Y513C601</a:t>
                      </a:r>
                    </a:p>
                    <a:p>
                      <a:pPr marL="0" marR="0" algn="ctr">
                        <a:spcBef>
                          <a:spcPts val="0"/>
                        </a:spcBef>
                        <a:spcAft>
                          <a:spcPts val="0"/>
                        </a:spcAft>
                      </a:pPr>
                      <a:r>
                        <a:rPr lang="en-US" sz="1200">
                          <a:effectLst/>
                        </a:rPr>
                        <a:t>20Y513C701</a:t>
                      </a:r>
                      <a:endParaRPr lang="en-US" sz="1200" b="1">
                        <a:effectLst/>
                        <a:latin typeface="Times New Roman" panose="02020603050405020304" pitchFamily="18" charset="0"/>
                        <a:ea typeface="Yu Mincho" panose="02020400000000000000" pitchFamily="18" charset="-128"/>
                      </a:endParaRPr>
                    </a:p>
                  </a:txBody>
                  <a:tcPr marL="68580" marR="68580" marT="0" marB="0"/>
                </a:tc>
                <a:tc>
                  <a:txBody>
                    <a:bodyPr/>
                    <a:lstStyle/>
                    <a:p>
                      <a:pPr marL="0" marR="0" algn="ctr" hangingPunct="0">
                        <a:spcBef>
                          <a:spcPts val="200"/>
                        </a:spcBef>
                        <a:spcAft>
                          <a:spcPts val="200"/>
                        </a:spcAft>
                      </a:pPr>
                      <a:r>
                        <a:rPr lang="en-US" sz="1200">
                          <a:effectLst/>
                        </a:rPr>
                        <a:t>20E162001</a:t>
                      </a:r>
                    </a:p>
                    <a:p>
                      <a:pPr marL="0" marR="0" algn="ctr" hangingPunct="0">
                        <a:spcBef>
                          <a:spcPts val="200"/>
                        </a:spcBef>
                        <a:spcAft>
                          <a:spcPts val="200"/>
                        </a:spcAft>
                      </a:pPr>
                      <a:r>
                        <a:rPr lang="en-US" sz="1200">
                          <a:effectLst/>
                        </a:rPr>
                        <a:t>20E162002</a:t>
                      </a:r>
                    </a:p>
                    <a:p>
                      <a:pPr marL="0" marR="0" algn="ctr" hangingPunct="0">
                        <a:spcBef>
                          <a:spcPts val="200"/>
                        </a:spcBef>
                        <a:spcAft>
                          <a:spcPts val="200"/>
                        </a:spcAft>
                      </a:pPr>
                      <a:r>
                        <a:rPr lang="en-US" sz="1200">
                          <a:effectLst/>
                        </a:rPr>
                        <a:t>20E162003</a:t>
                      </a:r>
                      <a:endParaRPr lang="en-US" sz="1200" b="1">
                        <a:effectLst/>
                        <a:latin typeface="Times New Roman" panose="02020603050405020304" pitchFamily="18" charset="0"/>
                        <a:ea typeface="Yu Mincho" panose="02020400000000000000" pitchFamily="18" charset="-128"/>
                      </a:endParaRPr>
                    </a:p>
                  </a:txBody>
                  <a:tcPr marL="68580" marR="68580" marT="0" marB="0"/>
                </a:tc>
                <a:extLst>
                  <a:ext uri="{0D108BD9-81ED-4DB2-BD59-A6C34878D82A}">
                    <a16:rowId xmlns:a16="http://schemas.microsoft.com/office/drawing/2014/main" val="2106820706"/>
                  </a:ext>
                </a:extLst>
              </a:tr>
              <a:tr h="325838">
                <a:tc>
                  <a:txBody>
                    <a:bodyPr/>
                    <a:lstStyle/>
                    <a:p>
                      <a:pPr marL="0" marR="0">
                        <a:spcBef>
                          <a:spcPts val="0"/>
                        </a:spcBef>
                        <a:spcAft>
                          <a:spcPts val="0"/>
                        </a:spcAft>
                      </a:pPr>
                      <a:r>
                        <a:rPr lang="en-US" sz="1200">
                          <a:effectLst/>
                        </a:rPr>
                        <a:t>RNA Integrity by capillary gel electrophoresis (%)</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77 – 86</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200">
                          <a:effectLst/>
                        </a:rPr>
                        <a:t>62 – 69</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200">
                          <a:effectLst/>
                        </a:rPr>
                        <a:t>65 – 75 </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200">
                          <a:effectLst/>
                        </a:rPr>
                        <a:t>70 – 72 </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145835806"/>
                  </a:ext>
                </a:extLst>
              </a:tr>
              <a:tr h="162919">
                <a:tc>
                  <a:txBody>
                    <a:bodyPr/>
                    <a:lstStyle/>
                    <a:p>
                      <a:pPr marL="0" marR="0">
                        <a:spcBef>
                          <a:spcPts val="0"/>
                        </a:spcBef>
                        <a:spcAft>
                          <a:spcPts val="0"/>
                        </a:spcAft>
                      </a:pPr>
                      <a:r>
                        <a:rPr lang="en-US" sz="1200">
                          <a:effectLst/>
                        </a:rPr>
                        <a:t>5'-Cap by LC‑UV (%)</a:t>
                      </a:r>
                      <a:r>
                        <a:rPr lang="en-US" sz="1200" baseline="30000">
                          <a:effectLst/>
                        </a:rPr>
                        <a:t>d</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56 – 69</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200">
                          <a:effectLst/>
                        </a:rPr>
                        <a:t>82 – 84</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200">
                          <a:effectLst/>
                        </a:rPr>
                        <a:t>84 – 88</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200">
                          <a:effectLst/>
                        </a:rPr>
                        <a:t>89 – 91 </a:t>
                      </a:r>
                      <a:endParaRPr lang="en-US"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771580488"/>
                  </a:ext>
                </a:extLst>
              </a:tr>
            </a:tbl>
          </a:graphicData>
        </a:graphic>
      </p:graphicFrame>
    </p:spTree>
    <p:extLst>
      <p:ext uri="{BB962C8B-B14F-4D97-AF65-F5344CB8AC3E}">
        <p14:creationId xmlns:p14="http://schemas.microsoft.com/office/powerpoint/2010/main" val="1693642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74" name="think-cell Folie" r:id="rId5" imgW="592" imgH="591" progId="TCLayout.ActiveDocument.1">
                  <p:embed/>
                </p:oleObj>
              </mc:Choice>
              <mc:Fallback>
                <p:oleObj name="think-cell Folie" r:id="rId5" imgW="592" imgH="591"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5" name="Textfeld 4"/>
          <p:cNvSpPr txBox="1"/>
          <p:nvPr/>
        </p:nvSpPr>
        <p:spPr>
          <a:xfrm>
            <a:off x="360000" y="1122765"/>
            <a:ext cx="11744649" cy="5293757"/>
          </a:xfrm>
          <a:prstGeom prst="rect">
            <a:avLst/>
          </a:prstGeom>
          <a:noFill/>
        </p:spPr>
        <p:txBody>
          <a:bodyPr wrap="square" lIns="91440" tIns="45720" rIns="91440" bIns="45720" rtlCol="0" anchor="t">
            <a:spAutoFit/>
          </a:bodyPr>
          <a:lstStyle/>
          <a:p>
            <a:pPr marL="342900" indent="-342900">
              <a:buAutoNum type="arabicParenR"/>
            </a:pPr>
            <a:r>
              <a:rPr lang="en-GB" dirty="0">
                <a:solidFill>
                  <a:schemeClr val="tx1">
                    <a:lumMod val="85000"/>
                    <a:lumOff val="15000"/>
                  </a:schemeClr>
                </a:solidFill>
              </a:rPr>
              <a:t>GMP status for DS and DP manufacturing sites is currently not acceptably demonstrated: </a:t>
            </a:r>
          </a:p>
          <a:p>
            <a:endParaRPr lang="de-DE" sz="1000" dirty="0">
              <a:solidFill>
                <a:schemeClr val="tx1">
                  <a:lumMod val="85000"/>
                  <a:lumOff val="15000"/>
                </a:schemeClr>
              </a:solidFill>
              <a:cs typeface="Arial"/>
            </a:endParaRPr>
          </a:p>
          <a:p>
            <a:pPr marL="803275" lvl="1" indent="-346075"/>
            <a:r>
              <a:rPr lang="de-DE" dirty="0">
                <a:solidFill>
                  <a:schemeClr val="tx1">
                    <a:lumMod val="85000"/>
                    <a:lumOff val="15000"/>
                  </a:schemeClr>
                </a:solidFill>
              </a:rPr>
              <a:t>a.) 	</a:t>
            </a:r>
            <a:r>
              <a:rPr lang="en-GB" dirty="0">
                <a:solidFill>
                  <a:schemeClr val="tx1">
                    <a:lumMod val="85000"/>
                    <a:lumOff val="15000"/>
                  </a:schemeClr>
                </a:solidFill>
              </a:rPr>
              <a:t>A statement on GMP compliance issued by EU supervisory authority of the DS and DP manufacturing and testing sites Wyeth </a:t>
            </a:r>
            <a:r>
              <a:rPr lang="en-GB" dirty="0" err="1">
                <a:solidFill>
                  <a:schemeClr val="tx1">
                    <a:lumMod val="85000"/>
                    <a:lumOff val="15000"/>
                  </a:schemeClr>
                </a:solidFill>
              </a:rPr>
              <a:t>BioPharma</a:t>
            </a:r>
            <a:r>
              <a:rPr lang="en-GB" dirty="0">
                <a:solidFill>
                  <a:schemeClr val="tx1">
                    <a:lumMod val="85000"/>
                    <a:lumOff val="15000"/>
                  </a:schemeClr>
                </a:solidFill>
              </a:rPr>
              <a:t> Division, Andover, United States and Pfizer Inc, Chesterfield, United States should be available by adoption of the CHMP opinion. </a:t>
            </a:r>
            <a:endParaRPr lang="de-DE" dirty="0">
              <a:solidFill>
                <a:schemeClr val="tx1">
                  <a:lumMod val="85000"/>
                  <a:lumOff val="15000"/>
                </a:schemeClr>
              </a:solidFill>
            </a:endParaRPr>
          </a:p>
          <a:p>
            <a:endParaRPr lang="de-DE" sz="1000" dirty="0">
              <a:solidFill>
                <a:schemeClr val="tx1">
                  <a:lumMod val="85000"/>
                  <a:lumOff val="15000"/>
                </a:schemeClr>
              </a:solidFill>
              <a:cs typeface="Arial"/>
            </a:endParaRPr>
          </a:p>
          <a:p>
            <a:pPr marL="444500"/>
            <a:r>
              <a:rPr lang="de-DE" sz="1700" b="1" dirty="0">
                <a:solidFill>
                  <a:schemeClr val="tx1">
                    <a:lumMod val="85000"/>
                    <a:lumOff val="15000"/>
                  </a:schemeClr>
                </a:solidFill>
              </a:rPr>
              <a:t>Response </a:t>
            </a:r>
            <a:r>
              <a:rPr lang="de-DE" sz="1700" b="1" dirty="0" err="1">
                <a:solidFill>
                  <a:schemeClr val="tx1">
                    <a:lumMod val="85000"/>
                    <a:lumOff val="15000"/>
                  </a:schemeClr>
                </a:solidFill>
              </a:rPr>
              <a:t>for</a:t>
            </a:r>
            <a:r>
              <a:rPr lang="de-DE" sz="1700" b="1" dirty="0">
                <a:solidFill>
                  <a:schemeClr val="tx1">
                    <a:lumMod val="85000"/>
                    <a:lumOff val="15000"/>
                  </a:schemeClr>
                </a:solidFill>
              </a:rPr>
              <a:t> Andover and Chesterfield </a:t>
            </a:r>
            <a:r>
              <a:rPr lang="de-DE" sz="1700" b="1" dirty="0" err="1">
                <a:solidFill>
                  <a:schemeClr val="tx1">
                    <a:lumMod val="85000"/>
                    <a:lumOff val="15000"/>
                  </a:schemeClr>
                </a:solidFill>
              </a:rPr>
              <a:t>sites</a:t>
            </a:r>
            <a:endParaRPr lang="de-DE" sz="1700" b="1" dirty="0">
              <a:solidFill>
                <a:schemeClr val="tx1">
                  <a:lumMod val="85000"/>
                  <a:lumOff val="15000"/>
                </a:schemeClr>
              </a:solidFill>
            </a:endParaRPr>
          </a:p>
          <a:p>
            <a:pPr marL="717550" indent="-285750">
              <a:buFont typeface="Wingdings"/>
              <a:buChar char="§"/>
            </a:pPr>
            <a:r>
              <a:rPr lang="de-DE" sz="1600" dirty="0" err="1">
                <a:solidFill>
                  <a:schemeClr val="tx1">
                    <a:lumMod val="85000"/>
                    <a:lumOff val="15000"/>
                  </a:schemeClr>
                </a:solidFill>
              </a:rPr>
              <a:t>Ongoing</a:t>
            </a:r>
            <a:r>
              <a:rPr lang="de-DE" sz="1700" dirty="0">
                <a:solidFill>
                  <a:schemeClr val="tx1">
                    <a:lumMod val="85000"/>
                    <a:lumOff val="15000"/>
                  </a:schemeClr>
                </a:solidFill>
              </a:rPr>
              <a:t> </a:t>
            </a:r>
            <a:r>
              <a:rPr lang="de-DE" sz="1700" dirty="0" err="1">
                <a:solidFill>
                  <a:schemeClr val="tx1">
                    <a:lumMod val="85000"/>
                    <a:lumOff val="15000"/>
                  </a:schemeClr>
                </a:solidFill>
              </a:rPr>
              <a:t>ins</a:t>
            </a:r>
            <a:r>
              <a:rPr lang="de-DE" sz="1600" dirty="0" err="1">
                <a:solidFill>
                  <a:schemeClr val="tx1">
                    <a:lumMod val="85000"/>
                    <a:lumOff val="15000"/>
                  </a:schemeClr>
                </a:solidFill>
              </a:rPr>
              <a:t>pection</a:t>
            </a:r>
            <a:r>
              <a:rPr lang="de-DE" sz="1600" dirty="0">
                <a:solidFill>
                  <a:schemeClr val="tx1">
                    <a:lumMod val="85000"/>
                    <a:lumOff val="15000"/>
                  </a:schemeClr>
                </a:solidFill>
              </a:rPr>
              <a:t> </a:t>
            </a:r>
            <a:r>
              <a:rPr lang="de-DE" sz="1600" dirty="0" err="1">
                <a:solidFill>
                  <a:schemeClr val="tx1">
                    <a:lumMod val="85000"/>
                    <a:lumOff val="15000"/>
                  </a:schemeClr>
                </a:solidFill>
              </a:rPr>
              <a:t>with</a:t>
            </a:r>
            <a:r>
              <a:rPr lang="de-DE" sz="1600" dirty="0">
                <a:solidFill>
                  <a:schemeClr val="tx1">
                    <a:lumMod val="85000"/>
                    <a:lumOff val="15000"/>
                  </a:schemeClr>
                </a:solidFill>
              </a:rPr>
              <a:t> EMA. </a:t>
            </a:r>
            <a:r>
              <a:rPr lang="de-DE" sz="1600" dirty="0" err="1">
                <a:solidFill>
                  <a:schemeClr val="tx1">
                    <a:lumMod val="85000"/>
                    <a:lumOff val="15000"/>
                  </a:schemeClr>
                </a:solidFill>
              </a:rPr>
              <a:t>Expected</a:t>
            </a:r>
            <a:r>
              <a:rPr lang="de-DE" sz="1600" dirty="0">
                <a:solidFill>
                  <a:schemeClr val="tx1">
                    <a:lumMod val="85000"/>
                    <a:lumOff val="15000"/>
                  </a:schemeClr>
                </a:solidFill>
              </a:rPr>
              <a:t> </a:t>
            </a:r>
            <a:r>
              <a:rPr lang="de-DE" sz="1600" dirty="0" err="1">
                <a:solidFill>
                  <a:schemeClr val="tx1">
                    <a:lumMod val="85000"/>
                    <a:lumOff val="15000"/>
                  </a:schemeClr>
                </a:solidFill>
              </a:rPr>
              <a:t>to</a:t>
            </a:r>
            <a:r>
              <a:rPr lang="de-DE" sz="1600" dirty="0">
                <a:solidFill>
                  <a:schemeClr val="tx1">
                    <a:lumMod val="85000"/>
                    <a:lumOff val="15000"/>
                  </a:schemeClr>
                </a:solidFill>
              </a:rPr>
              <a:t> </a:t>
            </a:r>
            <a:r>
              <a:rPr lang="de-DE" sz="1600" dirty="0" err="1">
                <a:solidFill>
                  <a:schemeClr val="tx1">
                    <a:lumMod val="85000"/>
                    <a:lumOff val="15000"/>
                  </a:schemeClr>
                </a:solidFill>
              </a:rPr>
              <a:t>be</a:t>
            </a:r>
            <a:r>
              <a:rPr lang="de-DE" sz="1600" dirty="0">
                <a:solidFill>
                  <a:schemeClr val="tx1">
                    <a:lumMod val="85000"/>
                    <a:lumOff val="15000"/>
                  </a:schemeClr>
                </a:solidFill>
              </a:rPr>
              <a:t> </a:t>
            </a:r>
            <a:r>
              <a:rPr lang="de-DE" sz="1600" dirty="0" err="1">
                <a:solidFill>
                  <a:schemeClr val="tx1">
                    <a:lumMod val="85000"/>
                    <a:lumOff val="15000"/>
                  </a:schemeClr>
                </a:solidFill>
              </a:rPr>
              <a:t>completed</a:t>
            </a:r>
            <a:r>
              <a:rPr lang="de-DE" sz="1600" dirty="0">
                <a:solidFill>
                  <a:schemeClr val="tx1">
                    <a:lumMod val="85000"/>
                    <a:lumOff val="15000"/>
                  </a:schemeClr>
                </a:solidFill>
              </a:rPr>
              <a:t> </a:t>
            </a:r>
            <a:r>
              <a:rPr lang="de-DE" sz="1600" dirty="0" err="1">
                <a:solidFill>
                  <a:schemeClr val="tx1">
                    <a:lumMod val="85000"/>
                    <a:lumOff val="15000"/>
                  </a:schemeClr>
                </a:solidFill>
              </a:rPr>
              <a:t>prior</a:t>
            </a:r>
            <a:r>
              <a:rPr lang="de-DE" sz="1600" dirty="0">
                <a:solidFill>
                  <a:schemeClr val="tx1">
                    <a:lumMod val="85000"/>
                    <a:lumOff val="15000"/>
                  </a:schemeClr>
                </a:solidFill>
              </a:rPr>
              <a:t> </a:t>
            </a:r>
            <a:r>
              <a:rPr lang="de-DE" sz="1600" dirty="0" err="1">
                <a:solidFill>
                  <a:schemeClr val="tx1">
                    <a:lumMod val="85000"/>
                    <a:lumOff val="15000"/>
                  </a:schemeClr>
                </a:solidFill>
              </a:rPr>
              <a:t>to</a:t>
            </a:r>
            <a:r>
              <a:rPr lang="de-DE" sz="1600" dirty="0">
                <a:solidFill>
                  <a:schemeClr val="tx1">
                    <a:lumMod val="85000"/>
                    <a:lumOff val="15000"/>
                  </a:schemeClr>
                </a:solidFill>
              </a:rPr>
              <a:t> CHMP </a:t>
            </a:r>
            <a:r>
              <a:rPr lang="de-DE" sz="1600" dirty="0" err="1">
                <a:solidFill>
                  <a:schemeClr val="tx1">
                    <a:lumMod val="85000"/>
                    <a:lumOff val="15000"/>
                  </a:schemeClr>
                </a:solidFill>
              </a:rPr>
              <a:t>opinion</a:t>
            </a:r>
            <a:r>
              <a:rPr lang="de-DE" sz="1600" dirty="0">
                <a:solidFill>
                  <a:schemeClr val="tx1">
                    <a:lumMod val="85000"/>
                    <a:lumOff val="15000"/>
                  </a:schemeClr>
                </a:solidFill>
              </a:rPr>
              <a:t>.</a:t>
            </a:r>
            <a:endParaRPr lang="de-DE" sz="1600" dirty="0">
              <a:solidFill>
                <a:schemeClr val="tx1">
                  <a:lumMod val="85000"/>
                  <a:lumOff val="15000"/>
                </a:schemeClr>
              </a:solidFill>
              <a:cs typeface="Arial"/>
            </a:endParaRPr>
          </a:p>
          <a:p>
            <a:pPr marL="717550" indent="-285750">
              <a:buFont typeface="Wingdings" panose="05000000000000000000" pitchFamily="2" charset="2"/>
              <a:buChar char="§"/>
            </a:pPr>
            <a:endParaRPr lang="de-DE" sz="1600" dirty="0">
              <a:solidFill>
                <a:schemeClr val="tx1">
                  <a:lumMod val="85000"/>
                  <a:lumOff val="15000"/>
                </a:schemeClr>
              </a:solidFill>
            </a:endParaRPr>
          </a:p>
          <a:p>
            <a:pPr marL="803275" lvl="1" indent="-346075"/>
            <a:r>
              <a:rPr lang="de-DE" dirty="0">
                <a:solidFill>
                  <a:schemeClr val="tx1">
                    <a:lumMod val="85000"/>
                    <a:lumOff val="15000"/>
                  </a:schemeClr>
                </a:solidFill>
              </a:rPr>
              <a:t>b.) 	</a:t>
            </a:r>
            <a:r>
              <a:rPr lang="en-GB" dirty="0"/>
              <a:t>The MIA for Pfizer </a:t>
            </a:r>
            <a:r>
              <a:rPr lang="en-GB" dirty="0" err="1"/>
              <a:t>Puurs</a:t>
            </a:r>
            <a:r>
              <a:rPr lang="en-GB" dirty="0"/>
              <a:t> is limited to the formulation and filling only. It should be clarified if authorisation will be extended to all operations listed in 3.2.P.3.1, including LNP manufacturing. Moreover, GMP certificate or a statement of GMP compliance issued by the Supervisory authority of </a:t>
            </a:r>
            <a:r>
              <a:rPr lang="en-GB" dirty="0" err="1"/>
              <a:t>BioNTech</a:t>
            </a:r>
            <a:r>
              <a:rPr lang="en-GB" dirty="0"/>
              <a:t> Manufacturing GmbH, Mainz, Germany should cover batch certification of the DP. </a:t>
            </a:r>
            <a:endParaRPr lang="de-DE" dirty="0"/>
          </a:p>
          <a:p>
            <a:endParaRPr lang="de-DE" sz="1000" dirty="0">
              <a:solidFill>
                <a:schemeClr val="tx1">
                  <a:lumMod val="85000"/>
                  <a:lumOff val="15000"/>
                </a:schemeClr>
              </a:solidFill>
              <a:cs typeface="Arial"/>
            </a:endParaRPr>
          </a:p>
          <a:p>
            <a:pPr marL="444500"/>
            <a:r>
              <a:rPr lang="de-DE" sz="1700" b="1" dirty="0">
                <a:solidFill>
                  <a:schemeClr val="tx1">
                    <a:lumMod val="85000"/>
                    <a:lumOff val="15000"/>
                  </a:schemeClr>
                </a:solidFill>
              </a:rPr>
              <a:t>Response </a:t>
            </a:r>
            <a:r>
              <a:rPr lang="de-DE" sz="1700" b="1" dirty="0" err="1">
                <a:solidFill>
                  <a:schemeClr val="tx1">
                    <a:lumMod val="85000"/>
                    <a:lumOff val="15000"/>
                  </a:schemeClr>
                </a:solidFill>
              </a:rPr>
              <a:t>for</a:t>
            </a:r>
            <a:r>
              <a:rPr lang="de-DE" sz="1700" b="1" dirty="0">
                <a:solidFill>
                  <a:schemeClr val="tx1">
                    <a:lumMod val="85000"/>
                    <a:lumOff val="15000"/>
                  </a:schemeClr>
                </a:solidFill>
              </a:rPr>
              <a:t> Pfizer </a:t>
            </a:r>
            <a:r>
              <a:rPr lang="de-DE" sz="1700" b="1" dirty="0" err="1">
                <a:solidFill>
                  <a:schemeClr val="tx1">
                    <a:lumMod val="85000"/>
                    <a:lumOff val="15000"/>
                  </a:schemeClr>
                </a:solidFill>
              </a:rPr>
              <a:t>Puurs</a:t>
            </a:r>
            <a:endParaRPr lang="en-GB" sz="1600" dirty="0">
              <a:solidFill>
                <a:schemeClr val="tx1">
                  <a:lumMod val="85000"/>
                  <a:lumOff val="15000"/>
                </a:schemeClr>
              </a:solidFill>
            </a:endParaRPr>
          </a:p>
          <a:p>
            <a:pPr marL="730250" indent="-285750">
              <a:buFont typeface="Wingdings"/>
              <a:buChar char="§"/>
            </a:pPr>
            <a:r>
              <a:rPr lang="en-GB" sz="1600" dirty="0">
                <a:solidFill>
                  <a:schemeClr val="tx1">
                    <a:lumMod val="85000"/>
                    <a:lumOff val="15000"/>
                  </a:schemeClr>
                </a:solidFill>
              </a:rPr>
              <a:t>Section 3.2.P.3.3 describes all formulation activities starting from Drug Substance Thaw until the addition of cryoprotectant. All those activities are considered as part of formulation and filling processes and are licensed Manufacturing Operations for Biotechnology Products in MIA 277H.</a:t>
            </a:r>
            <a:endParaRPr lang="en-GB" sz="1600" dirty="0">
              <a:solidFill>
                <a:schemeClr val="tx1">
                  <a:lumMod val="85000"/>
                  <a:lumOff val="15000"/>
                </a:schemeClr>
              </a:solidFill>
              <a:cs typeface="Arial"/>
            </a:endParaRPr>
          </a:p>
          <a:p>
            <a:pPr marL="730250" indent="-285750">
              <a:buFont typeface="Wingdings"/>
              <a:buChar char="§"/>
            </a:pPr>
            <a:r>
              <a:rPr lang="en-GB" sz="1600" dirty="0">
                <a:solidFill>
                  <a:schemeClr val="tx1">
                    <a:lumMod val="85000"/>
                    <a:lumOff val="15000"/>
                  </a:schemeClr>
                </a:solidFill>
              </a:rPr>
              <a:t>Pfizer </a:t>
            </a:r>
            <a:r>
              <a:rPr lang="en-GB" sz="1600" dirty="0" err="1">
                <a:solidFill>
                  <a:schemeClr val="tx1">
                    <a:lumMod val="85000"/>
                    <a:lumOff val="15000"/>
                  </a:schemeClr>
                </a:solidFill>
              </a:rPr>
              <a:t>Puurs</a:t>
            </a:r>
            <a:r>
              <a:rPr lang="en-GB" sz="1600" dirty="0">
                <a:solidFill>
                  <a:schemeClr val="tx1">
                    <a:lumMod val="85000"/>
                    <a:lumOff val="15000"/>
                  </a:schemeClr>
                </a:solidFill>
              </a:rPr>
              <a:t> confirms that a license has been obtained for all manufacturing activities as described in 3.2.P.3.1.</a:t>
            </a:r>
            <a:endParaRPr lang="en-GB" sz="1600" dirty="0">
              <a:solidFill>
                <a:schemeClr val="tx1">
                  <a:lumMod val="85000"/>
                  <a:lumOff val="15000"/>
                </a:schemeClr>
              </a:solidFill>
              <a:cs typeface="Arial"/>
            </a:endParaRPr>
          </a:p>
          <a:p>
            <a:pPr marL="431800"/>
            <a:r>
              <a:rPr lang="de-DE" sz="1700" b="1" dirty="0">
                <a:solidFill>
                  <a:schemeClr val="tx1">
                    <a:lumMod val="85000"/>
                    <a:lumOff val="15000"/>
                  </a:schemeClr>
                </a:solidFill>
                <a:ea typeface="+mn-lt"/>
                <a:cs typeface="+mn-lt"/>
              </a:rPr>
              <a:t>Response </a:t>
            </a:r>
            <a:r>
              <a:rPr lang="de-DE" sz="1700" b="1" dirty="0" err="1">
                <a:solidFill>
                  <a:schemeClr val="tx1">
                    <a:lumMod val="85000"/>
                    <a:lumOff val="15000"/>
                  </a:schemeClr>
                </a:solidFill>
                <a:ea typeface="+mn-lt"/>
                <a:cs typeface="+mn-lt"/>
              </a:rPr>
              <a:t>for</a:t>
            </a:r>
            <a:r>
              <a:rPr lang="de-DE" sz="1700" b="1" dirty="0">
                <a:solidFill>
                  <a:schemeClr val="tx1">
                    <a:lumMod val="85000"/>
                    <a:lumOff val="15000"/>
                  </a:schemeClr>
                </a:solidFill>
                <a:ea typeface="+mn-lt"/>
                <a:cs typeface="+mn-lt"/>
              </a:rPr>
              <a:t> </a:t>
            </a:r>
            <a:r>
              <a:rPr lang="de-DE" sz="1700" b="1" dirty="0" err="1">
                <a:solidFill>
                  <a:schemeClr val="tx1">
                    <a:lumMod val="85000"/>
                    <a:lumOff val="15000"/>
                  </a:schemeClr>
                </a:solidFill>
                <a:ea typeface="+mn-lt"/>
                <a:cs typeface="+mn-lt"/>
              </a:rPr>
              <a:t>BioNTech</a:t>
            </a:r>
            <a:r>
              <a:rPr lang="de-DE" sz="1700" b="1" dirty="0">
                <a:solidFill>
                  <a:schemeClr val="tx1">
                    <a:lumMod val="85000"/>
                    <a:lumOff val="15000"/>
                  </a:schemeClr>
                </a:solidFill>
                <a:ea typeface="+mn-lt"/>
                <a:cs typeface="+mn-lt"/>
              </a:rPr>
              <a:t> Mainz</a:t>
            </a:r>
            <a:endParaRPr lang="de-DE" sz="1700" b="1" dirty="0">
              <a:solidFill>
                <a:schemeClr val="tx1">
                  <a:lumMod val="85000"/>
                  <a:lumOff val="15000"/>
                </a:schemeClr>
              </a:solidFill>
              <a:cs typeface="Arial"/>
            </a:endParaRPr>
          </a:p>
          <a:p>
            <a:pPr marL="717550" indent="-285750">
              <a:buFont typeface="Wingdings" panose="05000000000000000000" pitchFamily="2" charset="2"/>
              <a:buChar char="§"/>
            </a:pPr>
            <a:r>
              <a:rPr lang="en-GB" sz="1600" dirty="0">
                <a:solidFill>
                  <a:schemeClr val="tx1">
                    <a:lumMod val="85000"/>
                    <a:lumOff val="15000"/>
                  </a:schemeClr>
                </a:solidFill>
                <a:cs typeface="Arial"/>
              </a:rPr>
              <a:t>GMP certificate received yesterday and will be provided in MAA</a:t>
            </a:r>
            <a:endParaRPr lang="en-GB" sz="1600" dirty="0">
              <a:solidFill>
                <a:srgbClr val="000000"/>
              </a:solidFill>
              <a:cs typeface="Arial"/>
            </a:endParaRPr>
          </a:p>
        </p:txBody>
      </p:sp>
      <p:sp>
        <p:nvSpPr>
          <p:cNvPr id="11" name="Titel 1">
            <a:extLst>
              <a:ext uri="{FF2B5EF4-FFF2-40B4-BE49-F238E27FC236}">
                <a16:creationId xmlns:a16="http://schemas.microsoft.com/office/drawing/2014/main" id="{9B50F3D4-60B3-43EC-BAF1-85E3995F1027}"/>
              </a:ext>
            </a:extLst>
          </p:cNvPr>
          <p:cNvSpPr>
            <a:spLocks noGrp="1"/>
          </p:cNvSpPr>
          <p:nvPr>
            <p:ph type="title"/>
          </p:nvPr>
        </p:nvSpPr>
        <p:spPr>
          <a:xfrm>
            <a:off x="360000" y="118313"/>
            <a:ext cx="11448000" cy="720000"/>
          </a:xfrm>
        </p:spPr>
        <p:txBody>
          <a:bodyPr/>
          <a:lstStyle/>
          <a:p>
            <a:r>
              <a:rPr lang="de-DE"/>
              <a:t>1. Major </a:t>
            </a:r>
            <a:r>
              <a:rPr lang="de-DE" err="1"/>
              <a:t>Objection</a:t>
            </a:r>
            <a:r>
              <a:rPr lang="de-DE"/>
              <a:t> #1 (GMP </a:t>
            </a:r>
            <a:r>
              <a:rPr lang="de-DE" err="1"/>
              <a:t>status</a:t>
            </a:r>
            <a:r>
              <a:rPr lang="de-DE"/>
              <a:t>)</a:t>
            </a:r>
            <a:endParaRPr lang="en-US"/>
          </a:p>
        </p:txBody>
      </p:sp>
    </p:spTree>
    <p:extLst>
      <p:ext uri="{BB962C8B-B14F-4D97-AF65-F5344CB8AC3E}">
        <p14:creationId xmlns:p14="http://schemas.microsoft.com/office/powerpoint/2010/main" val="2999578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998" name="think-cell Folie" r:id="rId5" imgW="592" imgH="591" progId="TCLayout.ActiveDocument.1">
                  <p:embed/>
                </p:oleObj>
              </mc:Choice>
              <mc:Fallback>
                <p:oleObj name="think-cell Folie" r:id="rId5" imgW="592" imgH="591"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5" name="Textfeld 4"/>
          <p:cNvSpPr txBox="1"/>
          <p:nvPr/>
        </p:nvSpPr>
        <p:spPr>
          <a:xfrm>
            <a:off x="360000" y="1122765"/>
            <a:ext cx="11446856" cy="4247317"/>
          </a:xfrm>
          <a:prstGeom prst="rect">
            <a:avLst/>
          </a:prstGeom>
          <a:noFill/>
        </p:spPr>
        <p:txBody>
          <a:bodyPr wrap="square" lIns="91440" tIns="45720" rIns="91440" bIns="45720" rtlCol="0" anchor="t">
            <a:spAutoFit/>
          </a:bodyPr>
          <a:lstStyle/>
          <a:p>
            <a:pPr marL="342900" indent="-342900">
              <a:buFont typeface="+mj-lt"/>
              <a:buAutoNum type="arabicPeriod" startAt="2"/>
            </a:pPr>
            <a:r>
              <a:rPr lang="en-GB">
                <a:solidFill>
                  <a:schemeClr val="tx1">
                    <a:lumMod val="85000"/>
                    <a:lumOff val="15000"/>
                  </a:schemeClr>
                </a:solidFill>
              </a:rPr>
              <a:t>Comparability between clinical and commercial material has not yet been demonstrated, which raises uncertainties about consistency of product quality and hence uncertainties as regards product safety and efficacy of the commercial product. Significant differences between batches manufactured by DS Process 1 and 2 are observed for the CQA mRNA integrity. In addition, the characterisation of BNT162b2 DS is currently not found acceptable in relation to this quality attribute. This is especially important considering that the current DS and DP acceptance criteria allows for up to 50% fragmented species. Therefore, the dossier should be updated with additional characterisation data on mRNA integrity in sections 3.2.S.2.6 (comparability) and 3.2.S.3 of the dossier.  </a:t>
            </a:r>
            <a:endParaRPr lang="de-DE">
              <a:solidFill>
                <a:schemeClr val="tx1">
                  <a:lumMod val="85000"/>
                  <a:lumOff val="15000"/>
                </a:schemeClr>
              </a:solidFill>
            </a:endParaRPr>
          </a:p>
          <a:p>
            <a:endParaRPr lang="de-DE">
              <a:solidFill>
                <a:schemeClr val="tx1">
                  <a:lumMod val="85000"/>
                  <a:lumOff val="15000"/>
                </a:schemeClr>
              </a:solidFill>
            </a:endParaRPr>
          </a:p>
          <a:p>
            <a:r>
              <a:rPr lang="de-DE" b="1" i="1">
                <a:solidFill>
                  <a:schemeClr val="tx1">
                    <a:lumMod val="85000"/>
                    <a:lumOff val="15000"/>
                  </a:schemeClr>
                </a:solidFill>
              </a:rPr>
              <a:t>Response</a:t>
            </a:r>
            <a:r>
              <a:rPr lang="de-DE">
                <a:solidFill>
                  <a:schemeClr val="tx1">
                    <a:lumMod val="85000"/>
                    <a:lumOff val="15000"/>
                  </a:schemeClr>
                </a:solidFill>
              </a:rPr>
              <a:t>:  </a:t>
            </a:r>
            <a:br>
              <a:rPr lang="de-DE">
                <a:solidFill>
                  <a:schemeClr val="tx1">
                    <a:lumMod val="85000"/>
                    <a:lumOff val="15000"/>
                  </a:schemeClr>
                </a:solidFill>
              </a:rPr>
            </a:br>
            <a:r>
              <a:rPr lang="de-DE">
                <a:solidFill>
                  <a:schemeClr val="tx1">
                    <a:lumMod val="85000"/>
                    <a:lumOff val="15000"/>
                  </a:schemeClr>
                </a:solidFill>
              </a:rPr>
              <a:t>A </a:t>
            </a:r>
            <a:r>
              <a:rPr lang="de-DE" err="1">
                <a:solidFill>
                  <a:schemeClr val="tx1">
                    <a:lumMod val="85000"/>
                    <a:lumOff val="15000"/>
                  </a:schemeClr>
                </a:solidFill>
              </a:rPr>
              <a:t>comprehensive</a:t>
            </a:r>
            <a:r>
              <a:rPr lang="de-DE">
                <a:solidFill>
                  <a:schemeClr val="tx1">
                    <a:lumMod val="85000"/>
                    <a:lumOff val="15000"/>
                  </a:schemeClr>
                </a:solidFill>
              </a:rPr>
              <a:t> </a:t>
            </a:r>
            <a:r>
              <a:rPr lang="de-DE" err="1">
                <a:solidFill>
                  <a:schemeClr val="tx1">
                    <a:lumMod val="85000"/>
                    <a:lumOff val="15000"/>
                  </a:schemeClr>
                </a:solidFill>
              </a:rPr>
              <a:t>drug</a:t>
            </a:r>
            <a:r>
              <a:rPr lang="de-DE">
                <a:solidFill>
                  <a:schemeClr val="tx1">
                    <a:lumMod val="85000"/>
                    <a:lumOff val="15000"/>
                  </a:schemeClr>
                </a:solidFill>
              </a:rPr>
              <a:t> </a:t>
            </a:r>
            <a:r>
              <a:rPr lang="de-DE" err="1">
                <a:solidFill>
                  <a:schemeClr val="tx1">
                    <a:lumMod val="85000"/>
                    <a:lumOff val="15000"/>
                  </a:schemeClr>
                </a:solidFill>
              </a:rPr>
              <a:t>substance</a:t>
            </a:r>
            <a:r>
              <a:rPr lang="de-DE">
                <a:solidFill>
                  <a:schemeClr val="tx1">
                    <a:lumMod val="85000"/>
                    <a:lumOff val="15000"/>
                  </a:schemeClr>
                </a:solidFill>
              </a:rPr>
              <a:t> </a:t>
            </a:r>
            <a:r>
              <a:rPr lang="de-DE" err="1">
                <a:solidFill>
                  <a:schemeClr val="tx1">
                    <a:lumMod val="85000"/>
                    <a:lumOff val="15000"/>
                  </a:schemeClr>
                </a:solidFill>
              </a:rPr>
              <a:t>comparability</a:t>
            </a:r>
            <a:r>
              <a:rPr lang="de-DE">
                <a:solidFill>
                  <a:schemeClr val="tx1">
                    <a:lumMod val="85000"/>
                    <a:lumOff val="15000"/>
                  </a:schemeClr>
                </a:solidFill>
              </a:rPr>
              <a:t> </a:t>
            </a:r>
            <a:r>
              <a:rPr lang="de-DE" err="1">
                <a:solidFill>
                  <a:schemeClr val="tx1">
                    <a:lumMod val="85000"/>
                    <a:lumOff val="15000"/>
                  </a:schemeClr>
                </a:solidFill>
              </a:rPr>
              <a:t>study</a:t>
            </a:r>
            <a:r>
              <a:rPr lang="de-DE">
                <a:solidFill>
                  <a:schemeClr val="tx1">
                    <a:lumMod val="85000"/>
                    <a:lumOff val="15000"/>
                  </a:schemeClr>
                </a:solidFill>
              </a:rPr>
              <a:t> was </a:t>
            </a:r>
            <a:r>
              <a:rPr lang="de-DE" err="1">
                <a:solidFill>
                  <a:schemeClr val="tx1">
                    <a:lumMod val="85000"/>
                    <a:lumOff val="15000"/>
                  </a:schemeClr>
                </a:solidFill>
              </a:rPr>
              <a:t>performed</a:t>
            </a:r>
            <a:r>
              <a:rPr lang="de-DE">
                <a:solidFill>
                  <a:schemeClr val="tx1">
                    <a:lumMod val="85000"/>
                    <a:lumOff val="15000"/>
                  </a:schemeClr>
                </a:solidFill>
              </a:rPr>
              <a:t> and </a:t>
            </a:r>
            <a:r>
              <a:rPr lang="de-DE" err="1">
                <a:solidFill>
                  <a:schemeClr val="tx1">
                    <a:lumMod val="85000"/>
                    <a:lumOff val="15000"/>
                  </a:schemeClr>
                </a:solidFill>
              </a:rPr>
              <a:t>summarized</a:t>
            </a:r>
            <a:r>
              <a:rPr lang="de-DE">
                <a:solidFill>
                  <a:schemeClr val="tx1">
                    <a:lumMod val="85000"/>
                    <a:lumOff val="15000"/>
                  </a:schemeClr>
                </a:solidFill>
              </a:rPr>
              <a:t> in roll #2 </a:t>
            </a:r>
            <a:r>
              <a:rPr lang="de-DE" err="1">
                <a:solidFill>
                  <a:schemeClr val="tx1">
                    <a:lumMod val="85000"/>
                    <a:lumOff val="15000"/>
                  </a:schemeClr>
                </a:solidFill>
              </a:rPr>
              <a:t>of</a:t>
            </a:r>
            <a:r>
              <a:rPr lang="de-DE">
                <a:solidFill>
                  <a:schemeClr val="tx1">
                    <a:lumMod val="85000"/>
                    <a:lumOff val="15000"/>
                  </a:schemeClr>
                </a:solidFill>
              </a:rPr>
              <a:t> </a:t>
            </a:r>
            <a:r>
              <a:rPr lang="de-DE" err="1">
                <a:solidFill>
                  <a:schemeClr val="tx1">
                    <a:lumMod val="85000"/>
                    <a:lumOff val="15000"/>
                  </a:schemeClr>
                </a:solidFill>
              </a:rPr>
              <a:t>the</a:t>
            </a:r>
            <a:r>
              <a:rPr lang="de-DE">
                <a:solidFill>
                  <a:schemeClr val="tx1">
                    <a:lumMod val="85000"/>
                    <a:lumOff val="15000"/>
                  </a:schemeClr>
                </a:solidFill>
              </a:rPr>
              <a:t> MAA, </a:t>
            </a:r>
            <a:r>
              <a:rPr lang="de-DE" err="1">
                <a:solidFill>
                  <a:schemeClr val="tx1">
                    <a:lumMod val="85000"/>
                    <a:lumOff val="15000"/>
                  </a:schemeClr>
                </a:solidFill>
              </a:rPr>
              <a:t>which</a:t>
            </a:r>
            <a:r>
              <a:rPr lang="de-DE">
                <a:solidFill>
                  <a:schemeClr val="tx1">
                    <a:lumMod val="85000"/>
                    <a:lumOff val="15000"/>
                  </a:schemeClr>
                </a:solidFill>
              </a:rPr>
              <a:t> </a:t>
            </a:r>
            <a:r>
              <a:rPr lang="de-DE" err="1">
                <a:solidFill>
                  <a:schemeClr val="tx1">
                    <a:lumMod val="85000"/>
                    <a:lumOff val="15000"/>
                  </a:schemeClr>
                </a:solidFill>
              </a:rPr>
              <a:t>includes</a:t>
            </a:r>
            <a:r>
              <a:rPr lang="de-DE">
                <a:solidFill>
                  <a:schemeClr val="tx1">
                    <a:lumMod val="85000"/>
                    <a:lumOff val="15000"/>
                  </a:schemeClr>
                </a:solidFill>
              </a:rPr>
              <a:t> </a:t>
            </a:r>
            <a:r>
              <a:rPr lang="de-DE" err="1">
                <a:solidFill>
                  <a:schemeClr val="tx1">
                    <a:lumMod val="85000"/>
                    <a:lumOff val="15000"/>
                  </a:schemeClr>
                </a:solidFill>
              </a:rPr>
              <a:t>updated</a:t>
            </a:r>
            <a:r>
              <a:rPr lang="de-DE">
                <a:solidFill>
                  <a:schemeClr val="tx1">
                    <a:lumMod val="85000"/>
                    <a:lumOff val="15000"/>
                  </a:schemeClr>
                </a:solidFill>
              </a:rPr>
              <a:t> </a:t>
            </a:r>
            <a:r>
              <a:rPr lang="de-DE" err="1">
                <a:solidFill>
                  <a:schemeClr val="tx1">
                    <a:lumMod val="85000"/>
                    <a:lumOff val="15000"/>
                  </a:schemeClr>
                </a:solidFill>
              </a:rPr>
              <a:t>data</a:t>
            </a:r>
            <a:r>
              <a:rPr lang="de-DE">
                <a:solidFill>
                  <a:schemeClr val="tx1">
                    <a:lumMod val="85000"/>
                    <a:lumOff val="15000"/>
                  </a:schemeClr>
                </a:solidFill>
              </a:rPr>
              <a:t> in 3.2.S.2.6.  In </a:t>
            </a:r>
            <a:r>
              <a:rPr lang="de-DE" err="1">
                <a:solidFill>
                  <a:schemeClr val="tx1">
                    <a:lumMod val="85000"/>
                    <a:lumOff val="15000"/>
                  </a:schemeClr>
                </a:solidFill>
              </a:rPr>
              <a:t>addition</a:t>
            </a:r>
            <a:r>
              <a:rPr lang="de-DE">
                <a:solidFill>
                  <a:schemeClr val="tx1">
                    <a:lumMod val="85000"/>
                    <a:lumOff val="15000"/>
                  </a:schemeClr>
                </a:solidFill>
              </a:rPr>
              <a:t>, </a:t>
            </a:r>
            <a:r>
              <a:rPr lang="de-DE" err="1">
                <a:solidFill>
                  <a:schemeClr val="tx1">
                    <a:lumMod val="85000"/>
                    <a:lumOff val="15000"/>
                  </a:schemeClr>
                </a:solidFill>
              </a:rPr>
              <a:t>we</a:t>
            </a:r>
            <a:r>
              <a:rPr lang="de-DE">
                <a:solidFill>
                  <a:schemeClr val="tx1">
                    <a:lumMod val="85000"/>
                    <a:lumOff val="15000"/>
                  </a:schemeClr>
                </a:solidFill>
              </a:rPr>
              <a:t> </a:t>
            </a:r>
            <a:r>
              <a:rPr lang="de-DE" err="1">
                <a:solidFill>
                  <a:schemeClr val="tx1">
                    <a:lumMod val="85000"/>
                    <a:lumOff val="15000"/>
                  </a:schemeClr>
                </a:solidFill>
              </a:rPr>
              <a:t>are</a:t>
            </a:r>
            <a:r>
              <a:rPr lang="de-DE">
                <a:solidFill>
                  <a:schemeClr val="tx1">
                    <a:lumMod val="85000"/>
                    <a:lumOff val="15000"/>
                  </a:schemeClr>
                </a:solidFill>
              </a:rPr>
              <a:t> </a:t>
            </a:r>
            <a:r>
              <a:rPr lang="de-DE" err="1">
                <a:solidFill>
                  <a:schemeClr val="tx1">
                    <a:lumMod val="85000"/>
                    <a:lumOff val="15000"/>
                  </a:schemeClr>
                </a:solidFill>
              </a:rPr>
              <a:t>revising</a:t>
            </a:r>
            <a:r>
              <a:rPr lang="de-DE">
                <a:solidFill>
                  <a:schemeClr val="tx1">
                    <a:lumMod val="85000"/>
                    <a:lumOff val="15000"/>
                  </a:schemeClr>
                </a:solidFill>
              </a:rPr>
              <a:t> </a:t>
            </a:r>
            <a:r>
              <a:rPr lang="de-DE" err="1">
                <a:solidFill>
                  <a:schemeClr val="tx1">
                    <a:lumMod val="85000"/>
                    <a:lumOff val="15000"/>
                  </a:schemeClr>
                </a:solidFill>
              </a:rPr>
              <a:t>the</a:t>
            </a:r>
            <a:r>
              <a:rPr lang="de-DE">
                <a:solidFill>
                  <a:schemeClr val="tx1">
                    <a:lumMod val="85000"/>
                    <a:lumOff val="15000"/>
                  </a:schemeClr>
                </a:solidFill>
              </a:rPr>
              <a:t> RNA </a:t>
            </a:r>
            <a:r>
              <a:rPr lang="de-DE" err="1">
                <a:solidFill>
                  <a:schemeClr val="tx1">
                    <a:lumMod val="85000"/>
                    <a:lumOff val="15000"/>
                  </a:schemeClr>
                </a:solidFill>
              </a:rPr>
              <a:t>integrity</a:t>
            </a:r>
            <a:r>
              <a:rPr lang="de-DE">
                <a:solidFill>
                  <a:schemeClr val="tx1">
                    <a:lumMod val="85000"/>
                    <a:lumOff val="15000"/>
                  </a:schemeClr>
                </a:solidFill>
              </a:rPr>
              <a:t> </a:t>
            </a:r>
            <a:r>
              <a:rPr lang="de-DE" err="1">
                <a:solidFill>
                  <a:schemeClr val="tx1">
                    <a:lumMod val="85000"/>
                    <a:lumOff val="15000"/>
                  </a:schemeClr>
                </a:solidFill>
              </a:rPr>
              <a:t>specification</a:t>
            </a:r>
            <a:r>
              <a:rPr lang="de-DE">
                <a:solidFill>
                  <a:schemeClr val="tx1">
                    <a:lumMod val="85000"/>
                    <a:lumOff val="15000"/>
                  </a:schemeClr>
                </a:solidFill>
              </a:rPr>
              <a:t> </a:t>
            </a:r>
            <a:r>
              <a:rPr lang="de-DE" err="1">
                <a:solidFill>
                  <a:schemeClr val="tx1">
                    <a:lumMod val="85000"/>
                    <a:lumOff val="15000"/>
                  </a:schemeClr>
                </a:solidFill>
              </a:rPr>
              <a:t>for</a:t>
            </a:r>
            <a:r>
              <a:rPr lang="de-DE">
                <a:solidFill>
                  <a:schemeClr val="tx1">
                    <a:lumMod val="85000"/>
                    <a:lumOff val="15000"/>
                  </a:schemeClr>
                </a:solidFill>
              </a:rPr>
              <a:t> </a:t>
            </a:r>
            <a:r>
              <a:rPr lang="de-DE" err="1">
                <a:solidFill>
                  <a:schemeClr val="tx1">
                    <a:lumMod val="85000"/>
                    <a:lumOff val="15000"/>
                  </a:schemeClr>
                </a:solidFill>
              </a:rPr>
              <a:t>drug</a:t>
            </a:r>
            <a:r>
              <a:rPr lang="de-DE">
                <a:solidFill>
                  <a:schemeClr val="tx1">
                    <a:lumMod val="85000"/>
                    <a:lumOff val="15000"/>
                  </a:schemeClr>
                </a:solidFill>
              </a:rPr>
              <a:t> </a:t>
            </a:r>
            <a:r>
              <a:rPr lang="de-DE" err="1">
                <a:solidFill>
                  <a:schemeClr val="tx1">
                    <a:lumMod val="85000"/>
                    <a:lumOff val="15000"/>
                  </a:schemeClr>
                </a:solidFill>
              </a:rPr>
              <a:t>substance</a:t>
            </a:r>
            <a:r>
              <a:rPr lang="de-DE">
                <a:solidFill>
                  <a:schemeClr val="tx1">
                    <a:lumMod val="85000"/>
                    <a:lumOff val="15000"/>
                  </a:schemeClr>
                </a:solidFill>
              </a:rPr>
              <a:t> </a:t>
            </a:r>
            <a:r>
              <a:rPr lang="de-DE" err="1">
                <a:solidFill>
                  <a:schemeClr val="tx1">
                    <a:lumMod val="85000"/>
                    <a:lumOff val="15000"/>
                  </a:schemeClr>
                </a:solidFill>
              </a:rPr>
              <a:t>to</a:t>
            </a:r>
            <a:r>
              <a:rPr lang="de-DE">
                <a:solidFill>
                  <a:schemeClr val="tx1">
                    <a:lumMod val="85000"/>
                    <a:lumOff val="15000"/>
                  </a:schemeClr>
                </a:solidFill>
              </a:rPr>
              <a:t> </a:t>
            </a:r>
            <a:r>
              <a:rPr lang="en-US">
                <a:solidFill>
                  <a:schemeClr val="tx1">
                    <a:lumMod val="85000"/>
                    <a:lumOff val="15000"/>
                  </a:schemeClr>
                </a:solidFill>
              </a:rPr>
              <a:t>&gt;=60%, drug product release to &gt;=55%, and drug product shelf life to &gt;=50%.  The sponsor agrees to update the 3.2.S.3 section with additional characterization data concurrent with the establishment of primary/working reference material.</a:t>
            </a:r>
            <a:endParaRPr lang="en-US">
              <a:solidFill>
                <a:schemeClr val="tx1">
                  <a:lumMod val="85000"/>
                  <a:lumOff val="15000"/>
                </a:schemeClr>
              </a:solidFill>
              <a:cs typeface="Arial"/>
            </a:endParaRPr>
          </a:p>
        </p:txBody>
      </p:sp>
      <p:sp>
        <p:nvSpPr>
          <p:cNvPr id="6" name="Rechteck 5">
            <a:extLst>
              <a:ext uri="{FF2B5EF4-FFF2-40B4-BE49-F238E27FC236}">
                <a16:creationId xmlns:a16="http://schemas.microsoft.com/office/drawing/2014/main" id="{4B96A27A-9F35-4839-A22D-550543FD8843}"/>
              </a:ext>
            </a:extLst>
          </p:cNvPr>
          <p:cNvSpPr/>
          <p:nvPr/>
        </p:nvSpPr>
        <p:spPr>
          <a:xfrm>
            <a:off x="278674" y="4769713"/>
            <a:ext cx="6096000" cy="369332"/>
          </a:xfrm>
          <a:prstGeom prst="rect">
            <a:avLst/>
          </a:prstGeom>
        </p:spPr>
        <p:txBody>
          <a:bodyPr>
            <a:spAutoFit/>
          </a:bodyPr>
          <a:lstStyle/>
          <a:p>
            <a:pPr algn="just" fontAlgn="base"/>
            <a:r>
              <a:rPr lang="en-US">
                <a:solidFill>
                  <a:srgbClr val="000000"/>
                </a:solidFill>
                <a:latin typeface="HG明朝B"/>
              </a:rPr>
              <a:t> </a:t>
            </a:r>
            <a:endParaRPr lang="en-US">
              <a:solidFill>
                <a:srgbClr val="000000"/>
              </a:solidFill>
              <a:latin typeface="Segoe UI" panose="020B0502040204020203" pitchFamily="34" charset="0"/>
            </a:endParaRPr>
          </a:p>
        </p:txBody>
      </p:sp>
      <p:sp>
        <p:nvSpPr>
          <p:cNvPr id="11" name="Titel 1">
            <a:extLst>
              <a:ext uri="{FF2B5EF4-FFF2-40B4-BE49-F238E27FC236}">
                <a16:creationId xmlns:a16="http://schemas.microsoft.com/office/drawing/2014/main" id="{9B50F3D4-60B3-43EC-BAF1-85E3995F1027}"/>
              </a:ext>
            </a:extLst>
          </p:cNvPr>
          <p:cNvSpPr>
            <a:spLocks noGrp="1"/>
          </p:cNvSpPr>
          <p:nvPr>
            <p:ph type="title"/>
          </p:nvPr>
        </p:nvSpPr>
        <p:spPr>
          <a:xfrm>
            <a:off x="360000" y="118313"/>
            <a:ext cx="11448000" cy="720000"/>
          </a:xfrm>
        </p:spPr>
        <p:txBody>
          <a:bodyPr/>
          <a:lstStyle/>
          <a:p>
            <a:r>
              <a:rPr lang="de-DE"/>
              <a:t>Major Objection #2 (Comparability)</a:t>
            </a:r>
            <a:endParaRPr lang="en-US"/>
          </a:p>
        </p:txBody>
      </p:sp>
    </p:spTree>
    <p:extLst>
      <p:ext uri="{BB962C8B-B14F-4D97-AF65-F5344CB8AC3E}">
        <p14:creationId xmlns:p14="http://schemas.microsoft.com/office/powerpoint/2010/main" val="2924054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B62DE8F-2F45-46EE-88F7-0367CFF91567}"/>
              </a:ext>
            </a:extLst>
          </p:cNvPr>
          <p:cNvSpPr>
            <a:spLocks noGrp="1"/>
          </p:cNvSpPr>
          <p:nvPr>
            <p:ph idx="1"/>
          </p:nvPr>
        </p:nvSpPr>
        <p:spPr/>
        <p:txBody>
          <a:bodyPr/>
          <a:lstStyle/>
          <a:p>
            <a:r>
              <a:rPr lang="en-US" sz="1800"/>
              <a:t>a.) Truncated and modified RNA species should be regarded as product-related impurities. Even though two methods, namely agarose gel electrophoresis and capillary gel electrophoresis (</a:t>
            </a:r>
            <a:r>
              <a:rPr lang="en-US" sz="1800" err="1"/>
              <a:t>CGE</a:t>
            </a:r>
            <a:r>
              <a:rPr lang="en-US" sz="1800"/>
              <a:t>), have been applied to determine RNA integrity of </a:t>
            </a:r>
            <a:r>
              <a:rPr lang="en-US" sz="1800" err="1"/>
              <a:t>BNT162b2</a:t>
            </a:r>
            <a:r>
              <a:rPr lang="en-US" sz="1800"/>
              <a:t> DS, no </a:t>
            </a:r>
            <a:r>
              <a:rPr lang="en-US" sz="1800" err="1"/>
              <a:t>characterisation</a:t>
            </a:r>
            <a:r>
              <a:rPr lang="en-US" sz="1800"/>
              <a:t> data on truncated forms is presented. Results obtained on RNA integrity by </a:t>
            </a:r>
            <a:r>
              <a:rPr lang="en-US" sz="1800" err="1"/>
              <a:t>CGE</a:t>
            </a:r>
            <a:r>
              <a:rPr lang="en-US" sz="1800"/>
              <a:t> and agarose gels should be included in the </a:t>
            </a:r>
            <a:r>
              <a:rPr lang="en-US" sz="1800" err="1"/>
              <a:t>characterisation</a:t>
            </a:r>
            <a:r>
              <a:rPr lang="en-US" sz="1800"/>
              <a:t> section (</a:t>
            </a:r>
            <a:r>
              <a:rPr lang="en-US" sz="1800" err="1"/>
              <a:t>3.2.S.3</a:t>
            </a:r>
            <a:r>
              <a:rPr lang="en-US" sz="1800"/>
              <a:t>). The truncated forms should be sufficiently </a:t>
            </a:r>
            <a:r>
              <a:rPr lang="en-US" sz="1800" err="1"/>
              <a:t>characterised</a:t>
            </a:r>
            <a:r>
              <a:rPr lang="en-US" sz="1800"/>
              <a:t>, i.e. they should be described, and it should be discussed if the fragmented species are expected to be similar between batches. In addition, the possibility of translated proteins other than the intended spike protein (</a:t>
            </a:r>
            <a:r>
              <a:rPr lang="en-US" sz="1800" err="1"/>
              <a:t>S1S2</a:t>
            </a:r>
            <a:r>
              <a:rPr lang="en-US" sz="1800"/>
              <a:t>), resulting from truncated and/or modified mRNA species should be addressed and relevant protein characterization data for predominant species should be provided, if available. </a:t>
            </a:r>
          </a:p>
          <a:p>
            <a:pPr marL="0" indent="0">
              <a:buNone/>
            </a:pPr>
            <a:r>
              <a:rPr lang="en-US" sz="1800" b="1"/>
              <a:t>Response</a:t>
            </a:r>
            <a:r>
              <a:rPr lang="en-US" sz="1800"/>
              <a:t>:  </a:t>
            </a:r>
          </a:p>
          <a:p>
            <a:r>
              <a:rPr lang="en-US" sz="1600"/>
              <a:t>Fragments have been observed in all toxicology, clinical, and representative commercial supply drug substance from Process 1 and Process 2</a:t>
            </a:r>
          </a:p>
          <a:p>
            <a:pPr lvl="1"/>
            <a:r>
              <a:rPr lang="en-US" sz="1400"/>
              <a:t>Expected product impurity from incomplete in vitro transcription and are confirmed to be RNA</a:t>
            </a:r>
          </a:p>
          <a:p>
            <a:pPr lvl="1"/>
            <a:r>
              <a:rPr lang="en-US" sz="1400"/>
              <a:t>Most abundant fragment species are 1500-3500 nucleotides in length</a:t>
            </a:r>
          </a:p>
          <a:p>
            <a:pPr lvl="1"/>
            <a:r>
              <a:rPr lang="en-US" sz="1400"/>
              <a:t>Extensive oligonucleotide mapping data are provided in the revised 3.2.S.2.6 comparability – no significant differences observed</a:t>
            </a:r>
          </a:p>
          <a:p>
            <a:r>
              <a:rPr lang="en-US" sz="1600"/>
              <a:t>Fragmented species observed by </a:t>
            </a:r>
            <a:r>
              <a:rPr lang="en-US" sz="1600" err="1"/>
              <a:t>CGE</a:t>
            </a:r>
            <a:r>
              <a:rPr lang="en-US" sz="1600"/>
              <a:t> are expected to be comprised of truncated transcripts that include the 5’ region of </a:t>
            </a:r>
            <a:r>
              <a:rPr lang="en-US" sz="1600" err="1"/>
              <a:t>BNT162b2</a:t>
            </a:r>
            <a:r>
              <a:rPr lang="en-US" sz="1600"/>
              <a:t> but lack the 3’ region and poly(A) tail </a:t>
            </a:r>
          </a:p>
          <a:p>
            <a:pPr marL="0" indent="0">
              <a:buNone/>
            </a:pPr>
            <a:endParaRPr lang="en-US" sz="1800" b="1"/>
          </a:p>
        </p:txBody>
      </p:sp>
      <p:sp>
        <p:nvSpPr>
          <p:cNvPr id="4" name="Title 3">
            <a:extLst>
              <a:ext uri="{FF2B5EF4-FFF2-40B4-BE49-F238E27FC236}">
                <a16:creationId xmlns:a16="http://schemas.microsoft.com/office/drawing/2014/main" id="{3B77B16C-5009-4414-BA1E-B39508E28522}"/>
              </a:ext>
            </a:extLst>
          </p:cNvPr>
          <p:cNvSpPr>
            <a:spLocks noGrp="1"/>
          </p:cNvSpPr>
          <p:nvPr>
            <p:ph type="title"/>
          </p:nvPr>
        </p:nvSpPr>
        <p:spPr/>
        <p:txBody>
          <a:bodyPr/>
          <a:lstStyle/>
          <a:p>
            <a:r>
              <a:rPr lang="de-DE"/>
              <a:t>Major Objection #2 (Comparability)</a:t>
            </a:r>
            <a:endParaRPr lang="en-US"/>
          </a:p>
        </p:txBody>
      </p:sp>
    </p:spTree>
    <p:extLst>
      <p:ext uri="{BB962C8B-B14F-4D97-AF65-F5344CB8AC3E}">
        <p14:creationId xmlns:p14="http://schemas.microsoft.com/office/powerpoint/2010/main" val="3090790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46" name="think-cell Folie" r:id="rId5" imgW="592" imgH="591" progId="TCLayout.ActiveDocument.1">
                  <p:embed/>
                </p:oleObj>
              </mc:Choice>
              <mc:Fallback>
                <p:oleObj name="think-cell Folie" r:id="rId5" imgW="592" imgH="591"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6" name="Rechteck 5">
            <a:extLst>
              <a:ext uri="{FF2B5EF4-FFF2-40B4-BE49-F238E27FC236}">
                <a16:creationId xmlns:a16="http://schemas.microsoft.com/office/drawing/2014/main" id="{4B96A27A-9F35-4839-A22D-550543FD8843}"/>
              </a:ext>
            </a:extLst>
          </p:cNvPr>
          <p:cNvSpPr/>
          <p:nvPr/>
        </p:nvSpPr>
        <p:spPr>
          <a:xfrm>
            <a:off x="113574" y="4172813"/>
            <a:ext cx="6096000" cy="369332"/>
          </a:xfrm>
          <a:prstGeom prst="rect">
            <a:avLst/>
          </a:prstGeom>
        </p:spPr>
        <p:txBody>
          <a:bodyPr>
            <a:spAutoFit/>
          </a:bodyPr>
          <a:lstStyle/>
          <a:p>
            <a:pPr algn="just" fontAlgn="base"/>
            <a:r>
              <a:rPr lang="en-US">
                <a:solidFill>
                  <a:srgbClr val="000000"/>
                </a:solidFill>
                <a:latin typeface="HG明朝B"/>
              </a:rPr>
              <a:t> </a:t>
            </a:r>
            <a:endParaRPr lang="en-US">
              <a:solidFill>
                <a:srgbClr val="000000"/>
              </a:solidFill>
              <a:latin typeface="Segoe UI" panose="020B0502040204020203" pitchFamily="34" charset="0"/>
            </a:endParaRPr>
          </a:p>
        </p:txBody>
      </p:sp>
      <p:sp>
        <p:nvSpPr>
          <p:cNvPr id="9" name="Content Placeholder 8">
            <a:extLst>
              <a:ext uri="{FF2B5EF4-FFF2-40B4-BE49-F238E27FC236}">
                <a16:creationId xmlns:a16="http://schemas.microsoft.com/office/drawing/2014/main" id="{C72124C9-3277-456F-9EA8-1E1E322EA4D5}"/>
              </a:ext>
            </a:extLst>
          </p:cNvPr>
          <p:cNvSpPr>
            <a:spLocks noGrp="1"/>
          </p:cNvSpPr>
          <p:nvPr>
            <p:ph idx="1"/>
          </p:nvPr>
        </p:nvSpPr>
        <p:spPr/>
        <p:txBody>
          <a:bodyPr/>
          <a:lstStyle/>
          <a:p>
            <a:r>
              <a:rPr lang="en-US" sz="1800"/>
              <a:t>b.) Upon changing to DS Process 2, a decrease in RNA integrity was observed (only numerical values provided). Concerning this difference in RNA integrity between Process 1 and Process 2 DS batches the Applicant is requested to provide capillary electropherograms together with an evaluation of any batch differences in peak patterns. The potential safety risks associated with truncated RNA isoforms should be thoroughly discussed with reference to the batches used, clinical experience and possibly literature data. The quantitative and qualitative differences observed between Process 1 and 2 should be discussed with respect to their impact on safety and efficacy.</a:t>
            </a:r>
          </a:p>
          <a:p>
            <a:pPr marL="0" indent="0">
              <a:buNone/>
            </a:pPr>
            <a:r>
              <a:rPr lang="en-US" sz="1800" b="1"/>
              <a:t>Response</a:t>
            </a:r>
            <a:r>
              <a:rPr lang="en-US" sz="1800"/>
              <a:t>:  The electropherograms comparing process 1 and process 2 drug substance batches, inclusive of clinical, emergency supply and </a:t>
            </a:r>
            <a:r>
              <a:rPr lang="en-US" sz="1800" err="1"/>
              <a:t>PPQ</a:t>
            </a:r>
            <a:r>
              <a:rPr lang="en-US" sz="1800"/>
              <a:t> batches, are provided.  The major fragments are common between both processes. Truncated transcripts are not expected to impact safety and as they would be degraded or not translated.</a:t>
            </a:r>
          </a:p>
          <a:p>
            <a:endParaRPr lang="en-US"/>
          </a:p>
        </p:txBody>
      </p:sp>
      <p:sp>
        <p:nvSpPr>
          <p:cNvPr id="11" name="Titel 1">
            <a:extLst>
              <a:ext uri="{FF2B5EF4-FFF2-40B4-BE49-F238E27FC236}">
                <a16:creationId xmlns:a16="http://schemas.microsoft.com/office/drawing/2014/main" id="{9B50F3D4-60B3-43EC-BAF1-85E3995F1027}"/>
              </a:ext>
            </a:extLst>
          </p:cNvPr>
          <p:cNvSpPr>
            <a:spLocks noGrp="1"/>
          </p:cNvSpPr>
          <p:nvPr>
            <p:ph type="title"/>
          </p:nvPr>
        </p:nvSpPr>
        <p:spPr/>
        <p:txBody>
          <a:bodyPr/>
          <a:lstStyle/>
          <a:p>
            <a:r>
              <a:rPr lang="de-DE"/>
              <a:t>1. Major Objection #2 (Comparability)</a:t>
            </a:r>
            <a:endParaRPr lang="en-US"/>
          </a:p>
        </p:txBody>
      </p:sp>
      <p:pic>
        <p:nvPicPr>
          <p:cNvPr id="12" name="Picture 11">
            <a:extLst>
              <a:ext uri="{FF2B5EF4-FFF2-40B4-BE49-F238E27FC236}">
                <a16:creationId xmlns:a16="http://schemas.microsoft.com/office/drawing/2014/main" id="{35B0C4F4-A593-4F7D-AADB-B6DEA5320C34}"/>
              </a:ext>
            </a:extLst>
          </p:cNvPr>
          <p:cNvPicPr/>
          <p:nvPr/>
        </p:nvPicPr>
        <p:blipFill>
          <a:blip r:embed="rId7">
            <a:extLst>
              <a:ext uri="{28A0092B-C50C-407E-A947-70E740481C1C}">
                <a14:useLocalDpi xmlns:a14="http://schemas.microsoft.com/office/drawing/2010/main" val="0"/>
              </a:ext>
            </a:extLst>
          </a:blip>
          <a:srcRect r="7690"/>
          <a:stretch>
            <a:fillRect/>
          </a:stretch>
        </p:blipFill>
        <p:spPr>
          <a:xfrm>
            <a:off x="1733797" y="4086983"/>
            <a:ext cx="8170224" cy="2771017"/>
          </a:xfrm>
          <a:prstGeom prst="rect">
            <a:avLst/>
          </a:prstGeom>
        </p:spPr>
      </p:pic>
    </p:spTree>
    <p:extLst>
      <p:ext uri="{BB962C8B-B14F-4D97-AF65-F5344CB8AC3E}">
        <p14:creationId xmlns:p14="http://schemas.microsoft.com/office/powerpoint/2010/main" val="1700022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70" name="think-cell Folie" r:id="rId5" imgW="592" imgH="591" progId="TCLayout.ActiveDocument.1">
                  <p:embed/>
                </p:oleObj>
              </mc:Choice>
              <mc:Fallback>
                <p:oleObj name="think-cell Folie" r:id="rId5" imgW="592" imgH="591"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5" name="Textfeld 4"/>
          <p:cNvSpPr txBox="1"/>
          <p:nvPr/>
        </p:nvSpPr>
        <p:spPr>
          <a:xfrm>
            <a:off x="360000" y="1122765"/>
            <a:ext cx="11516925" cy="3416320"/>
          </a:xfrm>
          <a:prstGeom prst="rect">
            <a:avLst/>
          </a:prstGeom>
          <a:noFill/>
        </p:spPr>
        <p:txBody>
          <a:bodyPr wrap="square" lIns="91440" tIns="45720" rIns="91440" bIns="45720" rtlCol="0" anchor="t">
            <a:spAutoFit/>
          </a:bodyPr>
          <a:lstStyle/>
          <a:p>
            <a:pPr marL="342900" indent="-342900">
              <a:buFont typeface="+mj-lt"/>
              <a:buAutoNum type="arabicPeriod" startAt="2"/>
            </a:pPr>
            <a:r>
              <a:rPr lang="de-DE">
                <a:solidFill>
                  <a:schemeClr val="tx1">
                    <a:lumMod val="85000"/>
                    <a:lumOff val="15000"/>
                  </a:schemeClr>
                </a:solidFill>
              </a:rPr>
              <a:t>Comparability (continued)</a:t>
            </a:r>
          </a:p>
          <a:p>
            <a:pPr marL="896620" lvl="1" indent="-439420"/>
            <a:r>
              <a:rPr lang="de-DE">
                <a:solidFill>
                  <a:schemeClr val="tx1">
                    <a:lumMod val="85000"/>
                    <a:lumOff val="15000"/>
                  </a:schemeClr>
                </a:solidFill>
              </a:rPr>
              <a:t>c.) 	</a:t>
            </a:r>
            <a:r>
              <a:rPr lang="en-GB"/>
              <a:t>For Process 2, the CTP and ATP volumes were adjusted before the manufacture of DS batch </a:t>
            </a:r>
            <a:r>
              <a:rPr lang="en-GB" err="1"/>
              <a:t>PPQ3</a:t>
            </a:r>
            <a:r>
              <a:rPr lang="en-GB"/>
              <a:t> to align better with RNA integrity results from Process 1. Additional batch data (from </a:t>
            </a:r>
            <a:r>
              <a:rPr lang="en-GB" err="1"/>
              <a:t>PPQ4</a:t>
            </a:r>
            <a:r>
              <a:rPr lang="en-GB"/>
              <a:t> and </a:t>
            </a:r>
            <a:r>
              <a:rPr lang="en-GB" err="1"/>
              <a:t>PPQ5</a:t>
            </a:r>
            <a:r>
              <a:rPr lang="en-GB"/>
              <a:t>) should be provided to confirm that the optimised Process 2 allows for reaching RNA integrity levels consistent with the Process 1 batches.</a:t>
            </a:r>
            <a:endParaRPr lang="de-DE">
              <a:cs typeface="Arial"/>
            </a:endParaRPr>
          </a:p>
          <a:p>
            <a:endParaRPr lang="de-DE" b="1">
              <a:solidFill>
                <a:schemeClr val="tx1">
                  <a:lumMod val="85000"/>
                  <a:lumOff val="15000"/>
                </a:schemeClr>
              </a:solidFill>
            </a:endParaRPr>
          </a:p>
          <a:p>
            <a:r>
              <a:rPr lang="de-DE" b="1">
                <a:solidFill>
                  <a:schemeClr val="tx1">
                    <a:lumMod val="85000"/>
                    <a:lumOff val="15000"/>
                  </a:schemeClr>
                </a:solidFill>
              </a:rPr>
              <a:t>Applicant‘s Reply Strategy</a:t>
            </a:r>
          </a:p>
          <a:p>
            <a:pPr marL="285750" indent="-285750">
              <a:buFont typeface="Wingdings"/>
              <a:buChar char="§"/>
            </a:pPr>
            <a:r>
              <a:rPr lang="en-GB" err="1">
                <a:solidFill>
                  <a:srgbClr val="000000"/>
                </a:solidFill>
                <a:cs typeface="Arial"/>
              </a:rPr>
              <a:t>PPQ4</a:t>
            </a:r>
            <a:r>
              <a:rPr lang="en-GB">
                <a:solidFill>
                  <a:srgbClr val="000000"/>
                </a:solidFill>
                <a:cs typeface="Arial"/>
              </a:rPr>
              <a:t> and </a:t>
            </a:r>
            <a:r>
              <a:rPr lang="en-GB" err="1">
                <a:solidFill>
                  <a:srgbClr val="000000"/>
                </a:solidFill>
                <a:cs typeface="Arial"/>
              </a:rPr>
              <a:t>PPQ5</a:t>
            </a:r>
            <a:r>
              <a:rPr lang="en-GB">
                <a:solidFill>
                  <a:srgbClr val="000000"/>
                </a:solidFill>
                <a:cs typeface="Arial"/>
              </a:rPr>
              <a:t> data will be included in the 2nd CMC Roll </a:t>
            </a:r>
          </a:p>
          <a:p>
            <a:pPr marL="285750" indent="-285750">
              <a:buFont typeface="Wingdings"/>
              <a:buChar char="§"/>
            </a:pPr>
            <a:r>
              <a:rPr lang="en-GB" err="1">
                <a:solidFill>
                  <a:srgbClr val="000000"/>
                </a:solidFill>
                <a:cs typeface="Arial"/>
              </a:rPr>
              <a:t>3.2.S.2.6</a:t>
            </a:r>
            <a:r>
              <a:rPr lang="en-GB">
                <a:solidFill>
                  <a:srgbClr val="000000"/>
                </a:solidFill>
                <a:cs typeface="Arial"/>
              </a:rPr>
              <a:t> summary table is provided in the back-up for clinical, emergency use, and </a:t>
            </a:r>
            <a:r>
              <a:rPr lang="en-GB" err="1">
                <a:solidFill>
                  <a:srgbClr val="000000"/>
                </a:solidFill>
                <a:cs typeface="Arial"/>
              </a:rPr>
              <a:t>PPQ</a:t>
            </a:r>
            <a:r>
              <a:rPr lang="en-GB">
                <a:solidFill>
                  <a:srgbClr val="000000"/>
                </a:solidFill>
                <a:cs typeface="Arial"/>
              </a:rPr>
              <a:t> batches from Pfizer and </a:t>
            </a:r>
            <a:r>
              <a:rPr lang="en-GB" err="1">
                <a:solidFill>
                  <a:srgbClr val="000000"/>
                </a:solidFill>
                <a:cs typeface="Arial"/>
              </a:rPr>
              <a:t>BioNTech</a:t>
            </a:r>
            <a:endParaRPr lang="en-GB">
              <a:solidFill>
                <a:srgbClr val="000000"/>
              </a:solidFill>
              <a:cs typeface="Arial"/>
            </a:endParaRPr>
          </a:p>
          <a:p>
            <a:pPr marL="285750" indent="-285750">
              <a:buFont typeface="Wingdings"/>
              <a:buChar char="§"/>
            </a:pPr>
            <a:endParaRPr lang="en-GB">
              <a:solidFill>
                <a:srgbClr val="000000"/>
              </a:solidFill>
              <a:cs typeface="Arial"/>
            </a:endParaRPr>
          </a:p>
          <a:p>
            <a:pPr marL="896620" lvl="1" indent="-439420"/>
            <a:endParaRPr lang="de-DE">
              <a:solidFill>
                <a:schemeClr val="tx1">
                  <a:lumMod val="85000"/>
                  <a:lumOff val="15000"/>
                </a:schemeClr>
              </a:solidFill>
              <a:cs typeface="Arial"/>
            </a:endParaRPr>
          </a:p>
        </p:txBody>
      </p:sp>
      <p:sp>
        <p:nvSpPr>
          <p:cNvPr id="11" name="Titel 1">
            <a:extLst>
              <a:ext uri="{FF2B5EF4-FFF2-40B4-BE49-F238E27FC236}">
                <a16:creationId xmlns:a16="http://schemas.microsoft.com/office/drawing/2014/main" id="{9B50F3D4-60B3-43EC-BAF1-85E3995F1027}"/>
              </a:ext>
            </a:extLst>
          </p:cNvPr>
          <p:cNvSpPr>
            <a:spLocks noGrp="1"/>
          </p:cNvSpPr>
          <p:nvPr>
            <p:ph type="title"/>
          </p:nvPr>
        </p:nvSpPr>
        <p:spPr>
          <a:xfrm>
            <a:off x="360000" y="118313"/>
            <a:ext cx="11448000" cy="720000"/>
          </a:xfrm>
        </p:spPr>
        <p:txBody>
          <a:bodyPr/>
          <a:lstStyle/>
          <a:p>
            <a:r>
              <a:rPr lang="de-DE"/>
              <a:t>1. Major </a:t>
            </a:r>
            <a:r>
              <a:rPr lang="de-DE" err="1"/>
              <a:t>Objection</a:t>
            </a:r>
            <a:r>
              <a:rPr lang="de-DE"/>
              <a:t> #2 (</a:t>
            </a:r>
            <a:r>
              <a:rPr lang="de-DE" err="1"/>
              <a:t>Comparability</a:t>
            </a:r>
            <a:r>
              <a:rPr lang="de-DE"/>
              <a:t>)</a:t>
            </a:r>
            <a:endParaRPr lang="en-US"/>
          </a:p>
        </p:txBody>
      </p:sp>
      <p:graphicFrame>
        <p:nvGraphicFramePr>
          <p:cNvPr id="7" name="Table 6">
            <a:extLst>
              <a:ext uri="{FF2B5EF4-FFF2-40B4-BE49-F238E27FC236}">
                <a16:creationId xmlns:a16="http://schemas.microsoft.com/office/drawing/2014/main" id="{6B6A3AE1-3218-4914-906D-BFE29BB71532}"/>
              </a:ext>
            </a:extLst>
          </p:cNvPr>
          <p:cNvGraphicFramePr>
            <a:graphicFrameLocks noGrp="1"/>
          </p:cNvGraphicFramePr>
          <p:nvPr>
            <p:extLst>
              <p:ext uri="{D42A27DB-BD31-4B8C-83A1-F6EECF244321}">
                <p14:modId xmlns:p14="http://schemas.microsoft.com/office/powerpoint/2010/main" val="3086534244"/>
              </p:ext>
            </p:extLst>
          </p:nvPr>
        </p:nvGraphicFramePr>
        <p:xfrm>
          <a:off x="315075" y="4026963"/>
          <a:ext cx="11447460" cy="2346960"/>
        </p:xfrm>
        <a:graphic>
          <a:graphicData uri="http://schemas.openxmlformats.org/drawingml/2006/table">
            <a:tbl>
              <a:tblPr firstRow="1" firstCol="1" bandRow="1">
                <a:tableStyleId>{5940675A-B579-460E-94D1-54222C63F5DA}</a:tableStyleId>
              </a:tblPr>
              <a:tblGrid>
                <a:gridCol w="2289492">
                  <a:extLst>
                    <a:ext uri="{9D8B030D-6E8A-4147-A177-3AD203B41FA5}">
                      <a16:colId xmlns:a16="http://schemas.microsoft.com/office/drawing/2014/main" val="3294098683"/>
                    </a:ext>
                  </a:extLst>
                </a:gridCol>
                <a:gridCol w="2289492">
                  <a:extLst>
                    <a:ext uri="{9D8B030D-6E8A-4147-A177-3AD203B41FA5}">
                      <a16:colId xmlns:a16="http://schemas.microsoft.com/office/drawing/2014/main" val="1657673037"/>
                    </a:ext>
                  </a:extLst>
                </a:gridCol>
                <a:gridCol w="2289492">
                  <a:extLst>
                    <a:ext uri="{9D8B030D-6E8A-4147-A177-3AD203B41FA5}">
                      <a16:colId xmlns:a16="http://schemas.microsoft.com/office/drawing/2014/main" val="591402514"/>
                    </a:ext>
                  </a:extLst>
                </a:gridCol>
                <a:gridCol w="2289492">
                  <a:extLst>
                    <a:ext uri="{9D8B030D-6E8A-4147-A177-3AD203B41FA5}">
                      <a16:colId xmlns:a16="http://schemas.microsoft.com/office/drawing/2014/main" val="1515870199"/>
                    </a:ext>
                  </a:extLst>
                </a:gridCol>
                <a:gridCol w="2289492">
                  <a:extLst>
                    <a:ext uri="{9D8B030D-6E8A-4147-A177-3AD203B41FA5}">
                      <a16:colId xmlns:a16="http://schemas.microsoft.com/office/drawing/2014/main" val="971419507"/>
                    </a:ext>
                  </a:extLst>
                </a:gridCol>
              </a:tblGrid>
              <a:tr h="195503">
                <a:tc gridSpan="5">
                  <a:txBody>
                    <a:bodyPr/>
                    <a:lstStyle/>
                    <a:p>
                      <a:pPr marL="731520" marR="0" indent="-731520" algn="ctr">
                        <a:spcBef>
                          <a:spcPts val="600"/>
                        </a:spcBef>
                        <a:spcAft>
                          <a:spcPts val="600"/>
                        </a:spcAft>
                        <a:tabLst>
                          <a:tab pos="731520" algn="l"/>
                        </a:tabLst>
                      </a:pPr>
                      <a:r>
                        <a:rPr lang="en-US" sz="1400" b="1">
                          <a:effectLst/>
                        </a:rPr>
                        <a:t>	</a:t>
                      </a:r>
                      <a:r>
                        <a:rPr lang="en-US" sz="1400" b="1" err="1">
                          <a:effectLst/>
                        </a:rPr>
                        <a:t>BNT162b2</a:t>
                      </a:r>
                      <a:r>
                        <a:rPr lang="en-US" sz="1400" b="1">
                          <a:effectLst/>
                        </a:rPr>
                        <a:t> Drug Substance Release and Additional Testing Result Ranges  </a:t>
                      </a:r>
                      <a:endParaRPr lang="en-US" sz="1400" b="1">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2205867"/>
                  </a:ext>
                </a:extLst>
              </a:tr>
              <a:tr h="325838">
                <a:tc rowSpan="2">
                  <a:txBody>
                    <a:bodyPr/>
                    <a:lstStyle/>
                    <a:p>
                      <a:pPr marL="0" marR="0" algn="ctr">
                        <a:spcBef>
                          <a:spcPts val="0"/>
                        </a:spcBef>
                        <a:spcAft>
                          <a:spcPts val="0"/>
                        </a:spcAft>
                      </a:pPr>
                      <a:r>
                        <a:rPr lang="en-US" sz="1400" b="1">
                          <a:effectLst/>
                        </a:rPr>
                        <a:t>Method</a:t>
                      </a:r>
                      <a:endParaRPr lang="en-US" sz="1400" b="1">
                        <a:effectLst/>
                        <a:latin typeface="Times New Roman" panose="02020603050405020304" pitchFamily="18" charset="0"/>
                        <a:ea typeface="Yu Mincho" panose="02020400000000000000" pitchFamily="18" charset="-128"/>
                      </a:endParaRPr>
                    </a:p>
                  </a:txBody>
                  <a:tcPr marL="68580" marR="68580" marT="0" marB="0" anchor="ctr"/>
                </a:tc>
                <a:tc>
                  <a:txBody>
                    <a:bodyPr/>
                    <a:lstStyle/>
                    <a:p>
                      <a:pPr marL="0" marR="0" algn="ctr">
                        <a:spcBef>
                          <a:spcPts val="0"/>
                        </a:spcBef>
                        <a:spcAft>
                          <a:spcPts val="0"/>
                        </a:spcAft>
                      </a:pPr>
                      <a:r>
                        <a:rPr lang="en-US" sz="1400" b="1">
                          <a:effectLst/>
                        </a:rPr>
                        <a:t>Clinical</a:t>
                      </a:r>
                    </a:p>
                    <a:p>
                      <a:pPr marL="0" marR="0" algn="ctr">
                        <a:spcBef>
                          <a:spcPts val="0"/>
                        </a:spcBef>
                        <a:spcAft>
                          <a:spcPts val="0"/>
                        </a:spcAft>
                      </a:pPr>
                      <a:r>
                        <a:rPr lang="en-US" sz="1400" b="1">
                          <a:effectLst/>
                        </a:rPr>
                        <a:t>(Process 1) </a:t>
                      </a:r>
                      <a:endParaRPr lang="en-US" sz="1400" b="1">
                        <a:effectLst/>
                        <a:latin typeface="Times New Roman" panose="02020603050405020304" pitchFamily="18" charset="0"/>
                        <a:ea typeface="Yu Mincho" panose="02020400000000000000" pitchFamily="18" charset="-128"/>
                      </a:endParaRPr>
                    </a:p>
                  </a:txBody>
                  <a:tcPr marL="68580" marR="68580" marT="0" marB="0" anchor="ctr"/>
                </a:tc>
                <a:tc>
                  <a:txBody>
                    <a:bodyPr/>
                    <a:lstStyle/>
                    <a:p>
                      <a:pPr marL="0" marR="0" algn="ctr">
                        <a:spcBef>
                          <a:spcPts val="0"/>
                        </a:spcBef>
                        <a:spcAft>
                          <a:spcPts val="0"/>
                        </a:spcAft>
                      </a:pPr>
                      <a:r>
                        <a:rPr lang="en-US" sz="1400" b="1">
                          <a:effectLst/>
                        </a:rPr>
                        <a:t>Emergency Supply</a:t>
                      </a:r>
                    </a:p>
                    <a:p>
                      <a:pPr marL="0" marR="0" algn="ctr">
                        <a:spcBef>
                          <a:spcPts val="0"/>
                        </a:spcBef>
                        <a:spcAft>
                          <a:spcPts val="0"/>
                        </a:spcAft>
                      </a:pPr>
                      <a:r>
                        <a:rPr lang="en-US" sz="1400" b="1">
                          <a:effectLst/>
                        </a:rPr>
                        <a:t>(Process 2)</a:t>
                      </a:r>
                      <a:endParaRPr lang="en-US" sz="1400" b="1">
                        <a:effectLst/>
                        <a:latin typeface="Times New Roman" panose="02020603050405020304" pitchFamily="18" charset="0"/>
                        <a:ea typeface="Yu Mincho" panose="02020400000000000000" pitchFamily="18" charset="-128"/>
                      </a:endParaRPr>
                    </a:p>
                  </a:txBody>
                  <a:tcPr marL="68580" marR="68580" marT="0" marB="0" anchor="ctr"/>
                </a:tc>
                <a:tc>
                  <a:txBody>
                    <a:bodyPr/>
                    <a:lstStyle/>
                    <a:p>
                      <a:pPr marL="0" marR="0" algn="ctr">
                        <a:spcBef>
                          <a:spcPts val="0"/>
                        </a:spcBef>
                        <a:spcAft>
                          <a:spcPts val="0"/>
                        </a:spcAft>
                      </a:pPr>
                      <a:r>
                        <a:rPr lang="en-US" sz="1400" b="1" err="1">
                          <a:effectLst/>
                        </a:rPr>
                        <a:t>ACMF</a:t>
                      </a:r>
                      <a:r>
                        <a:rPr lang="en-US" sz="1400" b="1">
                          <a:effectLst/>
                        </a:rPr>
                        <a:t> </a:t>
                      </a:r>
                      <a:r>
                        <a:rPr lang="en-US" sz="1400" b="1" err="1">
                          <a:effectLst/>
                        </a:rPr>
                        <a:t>PPQ</a:t>
                      </a:r>
                      <a:endParaRPr lang="en-US" sz="1400" b="1">
                        <a:effectLst/>
                      </a:endParaRPr>
                    </a:p>
                    <a:p>
                      <a:pPr marL="0" marR="0" algn="ctr">
                        <a:spcBef>
                          <a:spcPts val="0"/>
                        </a:spcBef>
                        <a:spcAft>
                          <a:spcPts val="0"/>
                        </a:spcAft>
                      </a:pPr>
                      <a:r>
                        <a:rPr lang="en-US" sz="1400" b="1">
                          <a:effectLst/>
                        </a:rPr>
                        <a:t>(Process 2)</a:t>
                      </a:r>
                      <a:endParaRPr lang="en-US" sz="1400" b="1">
                        <a:effectLst/>
                        <a:latin typeface="Times New Roman" panose="02020603050405020304" pitchFamily="18" charset="0"/>
                        <a:ea typeface="Yu Mincho" panose="02020400000000000000" pitchFamily="18" charset="-128"/>
                      </a:endParaRPr>
                    </a:p>
                  </a:txBody>
                  <a:tcPr marL="68580" marR="68580" marT="0" marB="0" anchor="ctr"/>
                </a:tc>
                <a:tc>
                  <a:txBody>
                    <a:bodyPr/>
                    <a:lstStyle/>
                    <a:p>
                      <a:pPr marL="0" marR="0" algn="ctr">
                        <a:spcBef>
                          <a:spcPts val="0"/>
                        </a:spcBef>
                        <a:spcAft>
                          <a:spcPts val="0"/>
                        </a:spcAft>
                      </a:pPr>
                      <a:r>
                        <a:rPr lang="en-US" sz="1400" b="1" err="1">
                          <a:effectLst/>
                        </a:rPr>
                        <a:t>BNT</a:t>
                      </a:r>
                      <a:r>
                        <a:rPr lang="en-US" sz="1400" b="1">
                          <a:effectLst/>
                        </a:rPr>
                        <a:t>-REN </a:t>
                      </a:r>
                      <a:r>
                        <a:rPr lang="en-US" sz="1400" b="1" err="1">
                          <a:effectLst/>
                        </a:rPr>
                        <a:t>PPQ</a:t>
                      </a:r>
                      <a:endParaRPr lang="en-US" sz="1400" b="1">
                        <a:effectLst/>
                      </a:endParaRPr>
                    </a:p>
                    <a:p>
                      <a:pPr marL="0" marR="0" algn="ctr">
                        <a:spcBef>
                          <a:spcPts val="0"/>
                        </a:spcBef>
                        <a:spcAft>
                          <a:spcPts val="0"/>
                        </a:spcAft>
                      </a:pPr>
                      <a:r>
                        <a:rPr lang="en-US" sz="1400" b="1">
                          <a:effectLst/>
                        </a:rPr>
                        <a:t>(Process 2)</a:t>
                      </a:r>
                      <a:endParaRPr lang="en-US" sz="1400" b="1">
                        <a:effectLst/>
                        <a:latin typeface="Times New Roman" panose="02020603050405020304" pitchFamily="18" charset="0"/>
                        <a:ea typeface="Yu Mincho" panose="02020400000000000000" pitchFamily="18" charset="-128"/>
                      </a:endParaRPr>
                    </a:p>
                  </a:txBody>
                  <a:tcPr marL="68580" marR="68580" marT="0" marB="0" anchor="ctr"/>
                </a:tc>
                <a:extLst>
                  <a:ext uri="{0D108BD9-81ED-4DB2-BD59-A6C34878D82A}">
                    <a16:rowId xmlns:a16="http://schemas.microsoft.com/office/drawing/2014/main" val="48996733"/>
                  </a:ext>
                </a:extLst>
              </a:tr>
              <a:tr h="733136">
                <a:tc vMerge="1">
                  <a:txBody>
                    <a:bodyPr/>
                    <a:lstStyle/>
                    <a:p>
                      <a:endParaRPr lang="en-US"/>
                    </a:p>
                  </a:txBody>
                  <a:tcPr/>
                </a:tc>
                <a:tc>
                  <a:txBody>
                    <a:bodyPr/>
                    <a:lstStyle/>
                    <a:p>
                      <a:pPr marL="0" marR="0" algn="ctr">
                        <a:spcBef>
                          <a:spcPts val="0"/>
                        </a:spcBef>
                        <a:spcAft>
                          <a:spcPts val="0"/>
                        </a:spcAft>
                      </a:pPr>
                      <a:r>
                        <a:rPr lang="en-US" sz="1400" err="1">
                          <a:effectLst/>
                        </a:rPr>
                        <a:t>R427</a:t>
                      </a:r>
                      <a:r>
                        <a:rPr lang="en-US" sz="1400">
                          <a:effectLst/>
                        </a:rPr>
                        <a:t>-</a:t>
                      </a:r>
                      <a:r>
                        <a:rPr lang="en-US" sz="1400" err="1">
                          <a:effectLst/>
                        </a:rPr>
                        <a:t>P020.2</a:t>
                      </a:r>
                      <a:r>
                        <a:rPr lang="en-US" sz="1400">
                          <a:effectLst/>
                        </a:rPr>
                        <a:t>-DS</a:t>
                      </a:r>
                    </a:p>
                    <a:p>
                      <a:pPr marL="0" marR="0" algn="ctr">
                        <a:spcBef>
                          <a:spcPts val="0"/>
                        </a:spcBef>
                        <a:spcAft>
                          <a:spcPts val="0"/>
                        </a:spcAft>
                      </a:pPr>
                      <a:r>
                        <a:rPr lang="en-US" sz="1400" err="1">
                          <a:effectLst/>
                        </a:rPr>
                        <a:t>R438</a:t>
                      </a:r>
                      <a:r>
                        <a:rPr lang="en-US" sz="1400">
                          <a:effectLst/>
                        </a:rPr>
                        <a:t>-</a:t>
                      </a:r>
                      <a:r>
                        <a:rPr lang="en-US" sz="1400" err="1">
                          <a:effectLst/>
                        </a:rPr>
                        <a:t>P020.2</a:t>
                      </a:r>
                      <a:r>
                        <a:rPr lang="en-US" sz="1400">
                          <a:effectLst/>
                        </a:rPr>
                        <a:t>-DS</a:t>
                      </a:r>
                    </a:p>
                    <a:p>
                      <a:pPr marL="0" marR="0" algn="ctr">
                        <a:spcBef>
                          <a:spcPts val="0"/>
                        </a:spcBef>
                        <a:spcAft>
                          <a:spcPts val="0"/>
                        </a:spcAft>
                      </a:pPr>
                      <a:r>
                        <a:rPr lang="en-US" sz="1400" err="1">
                          <a:effectLst/>
                        </a:rPr>
                        <a:t>R443</a:t>
                      </a:r>
                      <a:r>
                        <a:rPr lang="en-US" sz="1400">
                          <a:effectLst/>
                        </a:rPr>
                        <a:t>-</a:t>
                      </a:r>
                      <a:r>
                        <a:rPr lang="en-US" sz="1400" err="1">
                          <a:effectLst/>
                        </a:rPr>
                        <a:t>P020.2</a:t>
                      </a:r>
                      <a:r>
                        <a:rPr lang="en-US" sz="1400">
                          <a:effectLst/>
                        </a:rPr>
                        <a:t>-DS</a:t>
                      </a:r>
                    </a:p>
                    <a:p>
                      <a:pPr marL="0" marR="0" algn="ctr">
                        <a:spcBef>
                          <a:spcPts val="0"/>
                        </a:spcBef>
                        <a:spcAft>
                          <a:spcPts val="0"/>
                        </a:spcAft>
                      </a:pPr>
                      <a:r>
                        <a:rPr lang="en-US" sz="1400" err="1">
                          <a:effectLst/>
                        </a:rPr>
                        <a:t>R445</a:t>
                      </a:r>
                      <a:r>
                        <a:rPr lang="en-US" sz="1400">
                          <a:effectLst/>
                        </a:rPr>
                        <a:t>-</a:t>
                      </a:r>
                      <a:r>
                        <a:rPr lang="en-US" sz="1400" err="1">
                          <a:effectLst/>
                        </a:rPr>
                        <a:t>P020.2</a:t>
                      </a:r>
                      <a:r>
                        <a:rPr lang="en-US" sz="1400">
                          <a:effectLst/>
                        </a:rPr>
                        <a:t>-DS</a:t>
                      </a:r>
                      <a:endParaRPr lang="en-US" sz="1400" b="1">
                        <a:effectLst/>
                        <a:latin typeface="Times New Roman" panose="02020603050405020304" pitchFamily="18" charset="0"/>
                        <a:ea typeface="Yu Mincho" panose="02020400000000000000" pitchFamily="18" charset="-128"/>
                      </a:endParaRPr>
                    </a:p>
                  </a:txBody>
                  <a:tcPr marL="68580" marR="68580" marT="0" marB="0"/>
                </a:tc>
                <a:tc>
                  <a:txBody>
                    <a:bodyPr/>
                    <a:lstStyle/>
                    <a:p>
                      <a:pPr marL="0" marR="0" algn="ctr">
                        <a:spcBef>
                          <a:spcPts val="0"/>
                        </a:spcBef>
                        <a:spcAft>
                          <a:spcPts val="0"/>
                        </a:spcAft>
                      </a:pPr>
                      <a:r>
                        <a:rPr lang="en-US" sz="1400" err="1">
                          <a:effectLst/>
                        </a:rPr>
                        <a:t>20Y513C101</a:t>
                      </a:r>
                      <a:endParaRPr lang="en-US" sz="1400">
                        <a:effectLst/>
                      </a:endParaRPr>
                    </a:p>
                    <a:p>
                      <a:pPr marL="0" marR="0" algn="ctr">
                        <a:spcBef>
                          <a:spcPts val="0"/>
                        </a:spcBef>
                        <a:spcAft>
                          <a:spcPts val="0"/>
                        </a:spcAft>
                      </a:pPr>
                      <a:r>
                        <a:rPr lang="en-US" sz="1400" err="1">
                          <a:effectLst/>
                        </a:rPr>
                        <a:t>20Y513C201</a:t>
                      </a:r>
                      <a:endParaRPr lang="en-US" sz="1400" b="1">
                        <a:effectLst/>
                        <a:latin typeface="Times New Roman" panose="02020603050405020304" pitchFamily="18" charset="0"/>
                        <a:ea typeface="Yu Mincho" panose="02020400000000000000" pitchFamily="18" charset="-128"/>
                      </a:endParaRPr>
                    </a:p>
                  </a:txBody>
                  <a:tcPr marL="68580" marR="68580" marT="0" marB="0"/>
                </a:tc>
                <a:tc>
                  <a:txBody>
                    <a:bodyPr/>
                    <a:lstStyle/>
                    <a:p>
                      <a:pPr marL="0" marR="0" algn="ctr">
                        <a:spcBef>
                          <a:spcPts val="0"/>
                        </a:spcBef>
                        <a:spcAft>
                          <a:spcPts val="0"/>
                        </a:spcAft>
                      </a:pPr>
                      <a:r>
                        <a:rPr lang="en-US" sz="1400" err="1">
                          <a:effectLst/>
                        </a:rPr>
                        <a:t>20Y513C301</a:t>
                      </a:r>
                      <a:endParaRPr lang="en-US" sz="1400">
                        <a:effectLst/>
                      </a:endParaRPr>
                    </a:p>
                    <a:p>
                      <a:pPr marL="0" marR="0" algn="ctr">
                        <a:spcBef>
                          <a:spcPts val="0"/>
                        </a:spcBef>
                        <a:spcAft>
                          <a:spcPts val="0"/>
                        </a:spcAft>
                      </a:pPr>
                      <a:r>
                        <a:rPr lang="en-US" sz="1400" err="1">
                          <a:effectLst/>
                        </a:rPr>
                        <a:t>20Y513C401</a:t>
                      </a:r>
                      <a:endParaRPr lang="en-US" sz="1400">
                        <a:effectLst/>
                      </a:endParaRPr>
                    </a:p>
                    <a:p>
                      <a:pPr marL="0" marR="0" algn="ctr">
                        <a:spcBef>
                          <a:spcPts val="0"/>
                        </a:spcBef>
                        <a:spcAft>
                          <a:spcPts val="0"/>
                        </a:spcAft>
                      </a:pPr>
                      <a:r>
                        <a:rPr lang="en-US" sz="1400" err="1">
                          <a:effectLst/>
                        </a:rPr>
                        <a:t>20Y513C501</a:t>
                      </a:r>
                      <a:endParaRPr lang="en-US" sz="1400">
                        <a:effectLst/>
                      </a:endParaRPr>
                    </a:p>
                    <a:p>
                      <a:pPr marL="0" marR="0" algn="ctr">
                        <a:spcBef>
                          <a:spcPts val="0"/>
                        </a:spcBef>
                        <a:spcAft>
                          <a:spcPts val="0"/>
                        </a:spcAft>
                      </a:pPr>
                      <a:r>
                        <a:rPr lang="en-US" sz="1400" err="1">
                          <a:effectLst/>
                        </a:rPr>
                        <a:t>20Y513C601</a:t>
                      </a:r>
                      <a:endParaRPr lang="en-US" sz="1400">
                        <a:effectLst/>
                      </a:endParaRPr>
                    </a:p>
                    <a:p>
                      <a:pPr marL="0" marR="0" algn="ctr">
                        <a:spcBef>
                          <a:spcPts val="0"/>
                        </a:spcBef>
                        <a:spcAft>
                          <a:spcPts val="0"/>
                        </a:spcAft>
                      </a:pPr>
                      <a:r>
                        <a:rPr lang="en-US" sz="1400" err="1">
                          <a:effectLst/>
                        </a:rPr>
                        <a:t>20Y513C701</a:t>
                      </a:r>
                      <a:endParaRPr lang="en-US" sz="1400" b="1">
                        <a:effectLst/>
                        <a:latin typeface="Times New Roman" panose="02020603050405020304" pitchFamily="18" charset="0"/>
                        <a:ea typeface="Yu Mincho" panose="02020400000000000000" pitchFamily="18" charset="-128"/>
                      </a:endParaRPr>
                    </a:p>
                  </a:txBody>
                  <a:tcPr marL="68580" marR="68580" marT="0" marB="0"/>
                </a:tc>
                <a:tc>
                  <a:txBody>
                    <a:bodyPr/>
                    <a:lstStyle/>
                    <a:p>
                      <a:pPr marL="0" marR="0" algn="ctr" hangingPunct="0">
                        <a:spcBef>
                          <a:spcPts val="0"/>
                        </a:spcBef>
                        <a:spcAft>
                          <a:spcPts val="0"/>
                        </a:spcAft>
                      </a:pPr>
                      <a:r>
                        <a:rPr lang="en-US" sz="1400" err="1">
                          <a:effectLst/>
                        </a:rPr>
                        <a:t>20E162001</a:t>
                      </a:r>
                      <a:endParaRPr lang="en-US" sz="1400">
                        <a:effectLst/>
                      </a:endParaRPr>
                    </a:p>
                    <a:p>
                      <a:pPr marL="0" marR="0" algn="ctr" hangingPunct="0">
                        <a:spcBef>
                          <a:spcPts val="0"/>
                        </a:spcBef>
                        <a:spcAft>
                          <a:spcPts val="0"/>
                        </a:spcAft>
                      </a:pPr>
                      <a:r>
                        <a:rPr lang="en-US" sz="1400" err="1">
                          <a:effectLst/>
                        </a:rPr>
                        <a:t>20E162002</a:t>
                      </a:r>
                      <a:endParaRPr lang="en-US" sz="1400">
                        <a:effectLst/>
                      </a:endParaRPr>
                    </a:p>
                    <a:p>
                      <a:pPr marL="0" marR="0" algn="ctr" hangingPunct="0">
                        <a:spcBef>
                          <a:spcPts val="0"/>
                        </a:spcBef>
                        <a:spcAft>
                          <a:spcPts val="0"/>
                        </a:spcAft>
                      </a:pPr>
                      <a:r>
                        <a:rPr lang="en-US" sz="1400" err="1">
                          <a:effectLst/>
                        </a:rPr>
                        <a:t>20E162003</a:t>
                      </a:r>
                      <a:endParaRPr lang="en-US" sz="1400" b="1">
                        <a:effectLst/>
                        <a:latin typeface="Times New Roman" panose="02020603050405020304" pitchFamily="18" charset="0"/>
                        <a:ea typeface="Yu Mincho" panose="02020400000000000000" pitchFamily="18" charset="-128"/>
                      </a:endParaRPr>
                    </a:p>
                  </a:txBody>
                  <a:tcPr marL="68580" marR="68580" marT="0" marB="0"/>
                </a:tc>
                <a:extLst>
                  <a:ext uri="{0D108BD9-81ED-4DB2-BD59-A6C34878D82A}">
                    <a16:rowId xmlns:a16="http://schemas.microsoft.com/office/drawing/2014/main" val="2106820706"/>
                  </a:ext>
                </a:extLst>
              </a:tr>
              <a:tr h="325838">
                <a:tc>
                  <a:txBody>
                    <a:bodyPr/>
                    <a:lstStyle/>
                    <a:p>
                      <a:pPr marL="0" marR="0">
                        <a:spcBef>
                          <a:spcPts val="0"/>
                        </a:spcBef>
                        <a:spcAft>
                          <a:spcPts val="0"/>
                        </a:spcAft>
                      </a:pPr>
                      <a:r>
                        <a:rPr lang="en-US" sz="1400">
                          <a:effectLst/>
                        </a:rPr>
                        <a:t>RNA Integrity by capillary gel electrophoresis (%)</a:t>
                      </a:r>
                      <a:endParaRPr lang="en-US" sz="1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marL="0" marR="0" algn="ctr">
                        <a:spcBef>
                          <a:spcPts val="0"/>
                        </a:spcBef>
                        <a:spcAft>
                          <a:spcPts val="0"/>
                        </a:spcAft>
                      </a:pPr>
                      <a:r>
                        <a:rPr lang="en-US" sz="1400">
                          <a:effectLst/>
                        </a:rPr>
                        <a:t>77 – 86</a:t>
                      </a:r>
                      <a:endParaRPr lang="en-US" sz="1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a:effectLst/>
                        </a:rPr>
                        <a:t>62 – 69</a:t>
                      </a:r>
                      <a:endParaRPr lang="en-US" sz="1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a:effectLst/>
                        </a:rPr>
                        <a:t>65 – 75 </a:t>
                      </a:r>
                      <a:endParaRPr lang="en-US" sz="1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a:effectLst/>
                        </a:rPr>
                        <a:t>70 – 72 </a:t>
                      </a:r>
                      <a:endParaRPr lang="en-US" sz="1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145835806"/>
                  </a:ext>
                </a:extLst>
              </a:tr>
              <a:tr h="162919">
                <a:tc>
                  <a:txBody>
                    <a:bodyPr/>
                    <a:lstStyle/>
                    <a:p>
                      <a:pPr marL="0" marR="0">
                        <a:spcBef>
                          <a:spcPts val="0"/>
                        </a:spcBef>
                        <a:spcAft>
                          <a:spcPts val="0"/>
                        </a:spcAft>
                      </a:pPr>
                      <a:r>
                        <a:rPr lang="en-US" sz="1400">
                          <a:effectLst/>
                        </a:rPr>
                        <a:t>5'-Cap by LC‑UV (%)</a:t>
                      </a:r>
                      <a:endParaRPr lang="en-US" sz="1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marL="0" marR="0" algn="ctr">
                        <a:spcBef>
                          <a:spcPts val="0"/>
                        </a:spcBef>
                        <a:spcAft>
                          <a:spcPts val="0"/>
                        </a:spcAft>
                      </a:pPr>
                      <a:r>
                        <a:rPr lang="en-US" sz="1400">
                          <a:effectLst/>
                        </a:rPr>
                        <a:t>56 – 69</a:t>
                      </a:r>
                      <a:endParaRPr lang="en-US" sz="1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a:effectLst/>
                        </a:rPr>
                        <a:t>82 – 84</a:t>
                      </a:r>
                      <a:endParaRPr lang="en-US" sz="1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a:effectLst/>
                        </a:rPr>
                        <a:t>84 – 88</a:t>
                      </a:r>
                      <a:endParaRPr lang="en-US" sz="1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a:effectLst/>
                        </a:rPr>
                        <a:t>89 – 91 </a:t>
                      </a:r>
                      <a:endParaRPr lang="en-US" sz="1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771580488"/>
                  </a:ext>
                </a:extLst>
              </a:tr>
            </a:tbl>
          </a:graphicData>
        </a:graphic>
      </p:graphicFrame>
    </p:spTree>
    <p:extLst>
      <p:ext uri="{BB962C8B-B14F-4D97-AF65-F5344CB8AC3E}">
        <p14:creationId xmlns:p14="http://schemas.microsoft.com/office/powerpoint/2010/main" val="2356877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94" name="think-cell Folie" r:id="rId5" imgW="592" imgH="591" progId="TCLayout.ActiveDocument.1">
                  <p:embed/>
                </p:oleObj>
              </mc:Choice>
              <mc:Fallback>
                <p:oleObj name="think-cell Folie" r:id="rId5" imgW="592" imgH="591"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5" name="Textfeld 4"/>
          <p:cNvSpPr txBox="1"/>
          <p:nvPr/>
        </p:nvSpPr>
        <p:spPr>
          <a:xfrm>
            <a:off x="360000" y="1122765"/>
            <a:ext cx="11595752" cy="4801314"/>
          </a:xfrm>
          <a:prstGeom prst="rect">
            <a:avLst/>
          </a:prstGeom>
          <a:noFill/>
        </p:spPr>
        <p:txBody>
          <a:bodyPr wrap="square" rtlCol="0">
            <a:spAutoFit/>
          </a:bodyPr>
          <a:lstStyle/>
          <a:p>
            <a:pPr marL="342900" indent="-342900">
              <a:buFont typeface="+mj-lt"/>
              <a:buAutoNum type="arabicPeriod" startAt="2"/>
            </a:pPr>
            <a:r>
              <a:rPr lang="de-DE">
                <a:solidFill>
                  <a:schemeClr val="tx1">
                    <a:lumMod val="85000"/>
                    <a:lumOff val="15000"/>
                  </a:schemeClr>
                </a:solidFill>
              </a:rPr>
              <a:t>Comparability (continued)</a:t>
            </a:r>
          </a:p>
          <a:p>
            <a:pPr marL="896938" lvl="1" indent="-439738"/>
            <a:r>
              <a:rPr lang="de-DE">
                <a:solidFill>
                  <a:schemeClr val="tx1">
                    <a:lumMod val="85000"/>
                    <a:lumOff val="15000"/>
                  </a:schemeClr>
                </a:solidFill>
              </a:rPr>
              <a:t>d.) 	</a:t>
            </a:r>
            <a:r>
              <a:rPr lang="en-GB"/>
              <a:t>After contact with the applicant it was confirmed that DP batches manufactured from early Process 2 batches, with lower RNA integrity, have been recently introduced in clinical trials. However, as the cut-off date for the clinical Interim Analysis (IA) was changed, the IA doesn’t include data from subjects dosed with Process 2 material, and the Company does not expect to have Process 2 included in the Final Analysis dataset. Therefore, the proposed acceptance criteria of ≥50% intact RNA for RNA integrity is considered too wide compared to clinical batch data, 69-81%. The proposed release and shelf-life acceptance criteria for the DP should therefore be tightened based on the clinical data included in the dossier or clinically qualified by other means. </a:t>
            </a:r>
            <a:endParaRPr lang="de-DE"/>
          </a:p>
          <a:p>
            <a:endParaRPr lang="de-DE" b="1">
              <a:solidFill>
                <a:schemeClr val="tx1">
                  <a:lumMod val="85000"/>
                  <a:lumOff val="15000"/>
                </a:schemeClr>
              </a:solidFill>
            </a:endParaRPr>
          </a:p>
          <a:p>
            <a:r>
              <a:rPr lang="de-DE" b="1">
                <a:solidFill>
                  <a:schemeClr val="tx1">
                    <a:lumMod val="85000"/>
                    <a:lumOff val="15000"/>
                  </a:schemeClr>
                </a:solidFill>
              </a:rPr>
              <a:t>Applicant‘s Reply Strategy</a:t>
            </a:r>
          </a:p>
          <a:p>
            <a:pPr marL="285750" indent="-285750">
              <a:buFontTx/>
              <a:buChar char="-"/>
            </a:pPr>
            <a:r>
              <a:rPr lang="en-US">
                <a:solidFill>
                  <a:schemeClr val="tx1">
                    <a:lumMod val="85000"/>
                    <a:lumOff val="15000"/>
                  </a:schemeClr>
                </a:solidFill>
              </a:rPr>
              <a:t>Proposed specifications are now DS release/shelf life &gt;=60%, DP release &gt;=55%, DP shelf life &gt;=50%</a:t>
            </a:r>
          </a:p>
          <a:p>
            <a:pPr marL="285750" indent="-285750">
              <a:buFontTx/>
              <a:buChar char="-"/>
            </a:pPr>
            <a:r>
              <a:rPr lang="en-US">
                <a:solidFill>
                  <a:schemeClr val="tx1">
                    <a:lumMod val="85000"/>
                    <a:lumOff val="15000"/>
                  </a:schemeClr>
                </a:solidFill>
              </a:rPr>
              <a:t>Capped-intact is comparable for Process 2 DS, therefore even the slightly lower integrity not expected to affect efficacy, comparable </a:t>
            </a:r>
            <a:r>
              <a:rPr lang="en-US" err="1">
                <a:solidFill>
                  <a:schemeClr val="tx1">
                    <a:lumMod val="85000"/>
                    <a:lumOff val="15000"/>
                  </a:schemeClr>
                </a:solidFill>
              </a:rPr>
              <a:t>IVE</a:t>
            </a:r>
            <a:r>
              <a:rPr lang="en-US">
                <a:solidFill>
                  <a:schemeClr val="tx1">
                    <a:lumMod val="85000"/>
                    <a:lumOff val="15000"/>
                  </a:schemeClr>
                </a:solidFill>
              </a:rPr>
              <a:t> results are supportive of this as well. Additional adjustments to improve DS integrity have been implemented.</a:t>
            </a:r>
          </a:p>
          <a:p>
            <a:pPr marL="285750" indent="-285750">
              <a:buFontTx/>
              <a:buChar char="-"/>
            </a:pPr>
            <a:r>
              <a:rPr lang="en-US">
                <a:solidFill>
                  <a:schemeClr val="tx1">
                    <a:lumMod val="85000"/>
                    <a:lumOff val="15000"/>
                  </a:schemeClr>
                </a:solidFill>
              </a:rPr>
              <a:t>Clinical drug product batch range from 62-86% integrity; mean - </a:t>
            </a:r>
            <a:r>
              <a:rPr lang="en-US" err="1">
                <a:solidFill>
                  <a:schemeClr val="tx1">
                    <a:lumMod val="85000"/>
                    <a:lumOff val="15000"/>
                  </a:schemeClr>
                </a:solidFill>
              </a:rPr>
              <a:t>3SD</a:t>
            </a:r>
            <a:r>
              <a:rPr lang="en-US">
                <a:solidFill>
                  <a:schemeClr val="tx1">
                    <a:lumMod val="85000"/>
                    <a:lumOff val="15000"/>
                  </a:schemeClr>
                </a:solidFill>
              </a:rPr>
              <a:t> has lower limit of 47%</a:t>
            </a:r>
          </a:p>
          <a:p>
            <a:pPr marL="285750" indent="-285750">
              <a:buFontTx/>
              <a:buChar char="-"/>
            </a:pPr>
            <a:r>
              <a:rPr lang="en-US">
                <a:solidFill>
                  <a:schemeClr val="tx1">
                    <a:lumMod val="85000"/>
                    <a:lumOff val="15000"/>
                  </a:schemeClr>
                </a:solidFill>
              </a:rPr>
              <a:t>Specifications will continue to be assessed following drug product </a:t>
            </a:r>
            <a:r>
              <a:rPr lang="en-US" err="1">
                <a:solidFill>
                  <a:schemeClr val="tx1">
                    <a:lumMod val="85000"/>
                    <a:lumOff val="15000"/>
                  </a:schemeClr>
                </a:solidFill>
              </a:rPr>
              <a:t>PPQ</a:t>
            </a:r>
            <a:endParaRPr lang="de-DE">
              <a:solidFill>
                <a:schemeClr val="tx1">
                  <a:lumMod val="85000"/>
                  <a:lumOff val="15000"/>
                </a:schemeClr>
              </a:solidFill>
            </a:endParaRPr>
          </a:p>
        </p:txBody>
      </p:sp>
      <p:sp>
        <p:nvSpPr>
          <p:cNvPr id="6" name="Rechteck 5">
            <a:extLst>
              <a:ext uri="{FF2B5EF4-FFF2-40B4-BE49-F238E27FC236}">
                <a16:creationId xmlns:a16="http://schemas.microsoft.com/office/drawing/2014/main" id="{4B96A27A-9F35-4839-A22D-550543FD8843}"/>
              </a:ext>
            </a:extLst>
          </p:cNvPr>
          <p:cNvSpPr/>
          <p:nvPr/>
        </p:nvSpPr>
        <p:spPr>
          <a:xfrm>
            <a:off x="278674" y="4769713"/>
            <a:ext cx="6096000" cy="369332"/>
          </a:xfrm>
          <a:prstGeom prst="rect">
            <a:avLst/>
          </a:prstGeom>
        </p:spPr>
        <p:txBody>
          <a:bodyPr>
            <a:spAutoFit/>
          </a:bodyPr>
          <a:lstStyle/>
          <a:p>
            <a:pPr algn="just" fontAlgn="base"/>
            <a:r>
              <a:rPr lang="en-US">
                <a:solidFill>
                  <a:srgbClr val="000000"/>
                </a:solidFill>
                <a:latin typeface="HG明朝B"/>
              </a:rPr>
              <a:t> </a:t>
            </a:r>
            <a:endParaRPr lang="en-US">
              <a:solidFill>
                <a:srgbClr val="000000"/>
              </a:solidFill>
              <a:latin typeface="Segoe UI" panose="020B0502040204020203" pitchFamily="34" charset="0"/>
            </a:endParaRPr>
          </a:p>
        </p:txBody>
      </p:sp>
      <p:sp>
        <p:nvSpPr>
          <p:cNvPr id="11" name="Titel 1">
            <a:extLst>
              <a:ext uri="{FF2B5EF4-FFF2-40B4-BE49-F238E27FC236}">
                <a16:creationId xmlns:a16="http://schemas.microsoft.com/office/drawing/2014/main" id="{9B50F3D4-60B3-43EC-BAF1-85E3995F1027}"/>
              </a:ext>
            </a:extLst>
          </p:cNvPr>
          <p:cNvSpPr>
            <a:spLocks noGrp="1"/>
          </p:cNvSpPr>
          <p:nvPr>
            <p:ph type="title"/>
          </p:nvPr>
        </p:nvSpPr>
        <p:spPr>
          <a:xfrm>
            <a:off x="360000" y="118313"/>
            <a:ext cx="11448000" cy="720000"/>
          </a:xfrm>
        </p:spPr>
        <p:txBody>
          <a:bodyPr/>
          <a:lstStyle/>
          <a:p>
            <a:r>
              <a:rPr lang="de-DE"/>
              <a:t>1. Major </a:t>
            </a:r>
            <a:r>
              <a:rPr lang="de-DE" err="1"/>
              <a:t>Objection</a:t>
            </a:r>
            <a:r>
              <a:rPr lang="de-DE"/>
              <a:t> #2 (</a:t>
            </a:r>
            <a:r>
              <a:rPr lang="de-DE" err="1"/>
              <a:t>Comparability</a:t>
            </a:r>
            <a:r>
              <a:rPr lang="de-DE"/>
              <a:t>)</a:t>
            </a:r>
            <a:endParaRPr lang="en-US"/>
          </a:p>
        </p:txBody>
      </p:sp>
    </p:spTree>
    <p:extLst>
      <p:ext uri="{BB962C8B-B14F-4D97-AF65-F5344CB8AC3E}">
        <p14:creationId xmlns:p14="http://schemas.microsoft.com/office/powerpoint/2010/main" val="1217906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18" name="think-cell Folie" r:id="rId6" imgW="592" imgH="591" progId="TCLayout.ActiveDocument.1">
                  <p:embed/>
                </p:oleObj>
              </mc:Choice>
              <mc:Fallback>
                <p:oleObj name="think-cell Folie" r:id="rId6" imgW="592" imgH="591" progId="TCLayout.ActiveDocument.1">
                  <p:embed/>
                  <p:pic>
                    <p:nvPicPr>
                      <p:cNvPr id="4" name="Objek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2800" b="1">
              <a:latin typeface="Arial" panose="020B0604020202020204" pitchFamily="34" charset="0"/>
              <a:ea typeface="+mj-ea"/>
              <a:cs typeface="+mj-cs"/>
              <a:sym typeface="Arial" panose="020B0604020202020204" pitchFamily="34" charset="0"/>
            </a:endParaRPr>
          </a:p>
        </p:txBody>
      </p:sp>
      <p:sp>
        <p:nvSpPr>
          <p:cNvPr id="5" name="Textfeld 4"/>
          <p:cNvSpPr txBox="1"/>
          <p:nvPr/>
        </p:nvSpPr>
        <p:spPr>
          <a:xfrm>
            <a:off x="360000" y="1122765"/>
            <a:ext cx="11446856" cy="3139321"/>
          </a:xfrm>
          <a:prstGeom prst="rect">
            <a:avLst/>
          </a:prstGeom>
          <a:noFill/>
        </p:spPr>
        <p:txBody>
          <a:bodyPr wrap="square" rtlCol="0">
            <a:spAutoFit/>
          </a:bodyPr>
          <a:lstStyle/>
          <a:p>
            <a:pPr marL="342900" indent="-342900">
              <a:buFont typeface="+mj-lt"/>
              <a:buAutoNum type="arabicPeriod" startAt="2"/>
            </a:pPr>
            <a:r>
              <a:rPr lang="de-DE">
                <a:solidFill>
                  <a:schemeClr val="tx1">
                    <a:lumMod val="85000"/>
                    <a:lumOff val="15000"/>
                  </a:schemeClr>
                </a:solidFill>
              </a:rPr>
              <a:t>Comparability (continued)</a:t>
            </a:r>
          </a:p>
          <a:p>
            <a:pPr marL="896938" lvl="1" indent="-439738"/>
            <a:r>
              <a:rPr lang="de-DE">
                <a:solidFill>
                  <a:schemeClr val="tx1">
                    <a:lumMod val="85000"/>
                    <a:lumOff val="15000"/>
                  </a:schemeClr>
                </a:solidFill>
              </a:rPr>
              <a:t>e.) 	</a:t>
            </a:r>
            <a:r>
              <a:rPr lang="en-GB"/>
              <a:t>Release data provided for some of the DP batches indicates a possible decrease in mRNA integrity during the manufacturing of DP. The applicant should therefore discuss possible root causes, and present comparative results for DS and DP, on RNA integrity. A consequential need for a more stringent DS specification should be considered. Sections </a:t>
            </a:r>
            <a:r>
              <a:rPr lang="en-GB" err="1"/>
              <a:t>S.4.1</a:t>
            </a:r>
            <a:r>
              <a:rPr lang="en-GB"/>
              <a:t> and </a:t>
            </a:r>
            <a:r>
              <a:rPr lang="en-GB" err="1"/>
              <a:t>P.5.1</a:t>
            </a:r>
            <a:r>
              <a:rPr lang="en-GB"/>
              <a:t> in the dossier should be aligned and updated accordingly.</a:t>
            </a:r>
            <a:endParaRPr lang="de-DE"/>
          </a:p>
          <a:p>
            <a:endParaRPr lang="de-DE" b="1">
              <a:solidFill>
                <a:schemeClr val="tx1">
                  <a:lumMod val="85000"/>
                  <a:lumOff val="15000"/>
                </a:schemeClr>
              </a:solidFill>
            </a:endParaRPr>
          </a:p>
          <a:p>
            <a:r>
              <a:rPr lang="de-DE" b="1">
                <a:solidFill>
                  <a:schemeClr val="tx1">
                    <a:lumMod val="85000"/>
                    <a:lumOff val="15000"/>
                  </a:schemeClr>
                </a:solidFill>
              </a:rPr>
              <a:t>Response:  </a:t>
            </a:r>
            <a:r>
              <a:rPr lang="de-DE">
                <a:solidFill>
                  <a:schemeClr val="tx1">
                    <a:lumMod val="85000"/>
                    <a:lumOff val="15000"/>
                  </a:schemeClr>
                </a:solidFill>
              </a:rPr>
              <a:t>The sponsor acknowledges a consistent drop in RNA integrity between final DS release and final DP release.  Comparative results for DS and DP are provided.  We have implemented a more stringent DS specification (&gt;= 60% for release/shelf life)</a:t>
            </a:r>
            <a:endParaRPr lang="de-DE" b="1">
              <a:solidFill>
                <a:schemeClr val="tx1">
                  <a:lumMod val="85000"/>
                  <a:lumOff val="15000"/>
                </a:schemeClr>
              </a:solidFill>
            </a:endParaRPr>
          </a:p>
          <a:p>
            <a:endParaRPr lang="de-DE">
              <a:solidFill>
                <a:schemeClr val="tx1">
                  <a:lumMod val="85000"/>
                  <a:lumOff val="15000"/>
                </a:schemeClr>
              </a:solidFill>
            </a:endParaRPr>
          </a:p>
        </p:txBody>
      </p:sp>
      <p:sp>
        <p:nvSpPr>
          <p:cNvPr id="11" name="Titel 1">
            <a:extLst>
              <a:ext uri="{FF2B5EF4-FFF2-40B4-BE49-F238E27FC236}">
                <a16:creationId xmlns:a16="http://schemas.microsoft.com/office/drawing/2014/main" id="{9B50F3D4-60B3-43EC-BAF1-85E3995F1027}"/>
              </a:ext>
            </a:extLst>
          </p:cNvPr>
          <p:cNvSpPr>
            <a:spLocks noGrp="1"/>
          </p:cNvSpPr>
          <p:nvPr>
            <p:ph type="title"/>
          </p:nvPr>
        </p:nvSpPr>
        <p:spPr>
          <a:xfrm>
            <a:off x="360000" y="118313"/>
            <a:ext cx="11448000" cy="720000"/>
          </a:xfrm>
        </p:spPr>
        <p:txBody>
          <a:bodyPr/>
          <a:lstStyle/>
          <a:p>
            <a:r>
              <a:rPr lang="de-DE"/>
              <a:t>1. Major </a:t>
            </a:r>
            <a:r>
              <a:rPr lang="de-DE" err="1"/>
              <a:t>Objection</a:t>
            </a:r>
            <a:r>
              <a:rPr lang="de-DE"/>
              <a:t> #2 (</a:t>
            </a:r>
            <a:r>
              <a:rPr lang="de-DE" err="1"/>
              <a:t>Comparability</a:t>
            </a:r>
            <a:r>
              <a:rPr lang="de-DE"/>
              <a:t>)</a:t>
            </a:r>
            <a:endParaRPr lang="en-US"/>
          </a:p>
        </p:txBody>
      </p:sp>
      <p:graphicFrame>
        <p:nvGraphicFramePr>
          <p:cNvPr id="7" name="Table 3">
            <a:extLst>
              <a:ext uri="{FF2B5EF4-FFF2-40B4-BE49-F238E27FC236}">
                <a16:creationId xmlns:a16="http://schemas.microsoft.com/office/drawing/2014/main" id="{B73CAD8D-2F21-4EDC-A9D0-BA0B11A742FD}"/>
              </a:ext>
            </a:extLst>
          </p:cNvPr>
          <p:cNvGraphicFramePr>
            <a:graphicFrameLocks noGrp="1"/>
          </p:cNvGraphicFramePr>
          <p:nvPr>
            <p:extLst>
              <p:ext uri="{D42A27DB-BD31-4B8C-83A1-F6EECF244321}">
                <p14:modId xmlns:p14="http://schemas.microsoft.com/office/powerpoint/2010/main" val="2202366437"/>
              </p:ext>
            </p:extLst>
          </p:nvPr>
        </p:nvGraphicFramePr>
        <p:xfrm>
          <a:off x="1802109" y="4118088"/>
          <a:ext cx="8128000" cy="1767840"/>
        </p:xfrm>
        <a:graphic>
          <a:graphicData uri="http://schemas.openxmlformats.org/drawingml/2006/table">
            <a:tbl>
              <a:tblPr firstRow="1" bandRow="1">
                <a:tableStyleId>{5940675A-B579-460E-94D1-54222C63F5DA}</a:tableStyleId>
              </a:tblPr>
              <a:tblGrid>
                <a:gridCol w="1073851">
                  <a:extLst>
                    <a:ext uri="{9D8B030D-6E8A-4147-A177-3AD203B41FA5}">
                      <a16:colId xmlns:a16="http://schemas.microsoft.com/office/drawing/2014/main" val="551810385"/>
                    </a:ext>
                  </a:extLst>
                </a:gridCol>
                <a:gridCol w="2028092">
                  <a:extLst>
                    <a:ext uri="{9D8B030D-6E8A-4147-A177-3AD203B41FA5}">
                      <a16:colId xmlns:a16="http://schemas.microsoft.com/office/drawing/2014/main" val="1667218240"/>
                    </a:ext>
                  </a:extLst>
                </a:gridCol>
                <a:gridCol w="1488831">
                  <a:extLst>
                    <a:ext uri="{9D8B030D-6E8A-4147-A177-3AD203B41FA5}">
                      <a16:colId xmlns:a16="http://schemas.microsoft.com/office/drawing/2014/main" val="1277647116"/>
                    </a:ext>
                  </a:extLst>
                </a:gridCol>
                <a:gridCol w="1406769">
                  <a:extLst>
                    <a:ext uri="{9D8B030D-6E8A-4147-A177-3AD203B41FA5}">
                      <a16:colId xmlns:a16="http://schemas.microsoft.com/office/drawing/2014/main" val="1501512005"/>
                    </a:ext>
                  </a:extLst>
                </a:gridCol>
                <a:gridCol w="2130457">
                  <a:extLst>
                    <a:ext uri="{9D8B030D-6E8A-4147-A177-3AD203B41FA5}">
                      <a16:colId xmlns:a16="http://schemas.microsoft.com/office/drawing/2014/main" val="3825342978"/>
                    </a:ext>
                  </a:extLst>
                </a:gridCol>
              </a:tblGrid>
              <a:tr h="0">
                <a:tc rowSpan="2">
                  <a:txBody>
                    <a:bodyPr/>
                    <a:lstStyle/>
                    <a:p>
                      <a:pPr algn="ctr" fontAlgn="b"/>
                      <a:r>
                        <a:rPr lang="en-US" sz="1400" b="1" u="none" strike="noStrike">
                          <a:effectLst/>
                        </a:rPr>
                        <a:t>DP Lot</a:t>
                      </a:r>
                      <a:endParaRPr lang="en-US" sz="1400" b="1" i="0" u="none" strike="noStrike">
                        <a:solidFill>
                          <a:srgbClr val="000000"/>
                        </a:solidFill>
                        <a:effectLst/>
                        <a:latin typeface="+mn-lt"/>
                      </a:endParaRPr>
                    </a:p>
                  </a:txBody>
                  <a:tcPr marL="7620" marR="7620" marT="7620" marB="0" anchor="ctr">
                    <a:solidFill>
                      <a:schemeClr val="bg1">
                        <a:lumMod val="85000"/>
                      </a:schemeClr>
                    </a:solidFill>
                  </a:tcPr>
                </a:tc>
                <a:tc rowSpan="2">
                  <a:txBody>
                    <a:bodyPr/>
                    <a:lstStyle/>
                    <a:p>
                      <a:pPr algn="ctr" fontAlgn="b"/>
                      <a:r>
                        <a:rPr lang="en-US" sz="1400" b="1" u="none" strike="noStrike">
                          <a:effectLst/>
                        </a:rPr>
                        <a:t>Ingoing DS Batch</a:t>
                      </a:r>
                      <a:endParaRPr lang="en-US" sz="1400" b="1" i="0" u="none" strike="noStrike">
                        <a:solidFill>
                          <a:srgbClr val="000000"/>
                        </a:solidFill>
                        <a:effectLst/>
                        <a:latin typeface="+mn-lt"/>
                      </a:endParaRPr>
                    </a:p>
                  </a:txBody>
                  <a:tcPr marL="7620" marR="7620" marT="7620" marB="0" anchor="ctr">
                    <a:solidFill>
                      <a:schemeClr val="bg1">
                        <a:lumMod val="85000"/>
                      </a:schemeClr>
                    </a:solidFill>
                  </a:tcPr>
                </a:tc>
                <a:tc gridSpan="2">
                  <a:txBody>
                    <a:bodyPr/>
                    <a:lstStyle/>
                    <a:p>
                      <a:pPr algn="ctr" fontAlgn="b"/>
                      <a:r>
                        <a:rPr lang="en-US" sz="1400" b="1" u="none" strike="noStrike">
                          <a:effectLst/>
                        </a:rPr>
                        <a:t>RNA Integrity (%)</a:t>
                      </a:r>
                      <a:endParaRPr lang="en-US" sz="1400" b="1" i="0" u="none" strike="noStrike">
                        <a:solidFill>
                          <a:srgbClr val="000000"/>
                        </a:solidFill>
                        <a:effectLst/>
                        <a:latin typeface="+mn-lt"/>
                      </a:endParaRPr>
                    </a:p>
                  </a:txBody>
                  <a:tcPr marL="7620" marR="7620" marT="7620" marB="0" anchor="ctr">
                    <a:solidFill>
                      <a:schemeClr val="bg1">
                        <a:lumMod val="85000"/>
                      </a:schemeClr>
                    </a:solidFill>
                  </a:tcPr>
                </a:tc>
                <a:tc hMerge="1">
                  <a:txBody>
                    <a:bodyPr/>
                    <a:lstStyle/>
                    <a:p>
                      <a:pPr algn="l" fontAlgn="b"/>
                      <a:endParaRPr lang="en-US" sz="1400" b="0" i="0" u="none" strike="noStrike">
                        <a:solidFill>
                          <a:srgbClr val="000000"/>
                        </a:solidFill>
                        <a:effectLst/>
                        <a:latin typeface="+mn-lt"/>
                      </a:endParaRPr>
                    </a:p>
                  </a:txBody>
                  <a:tcPr marL="7620" marR="7620" marT="7620" marB="0" anchor="b"/>
                </a:tc>
                <a:tc rowSpan="2">
                  <a:txBody>
                    <a:bodyPr/>
                    <a:lstStyle/>
                    <a:p>
                      <a:pPr algn="ctr" fontAlgn="b"/>
                      <a:r>
                        <a:rPr lang="en-US" sz="1400" b="1" u="none" strike="noStrike">
                          <a:effectLst/>
                        </a:rPr>
                        <a:t>Integrity Difference (%)</a:t>
                      </a:r>
                    </a:p>
                    <a:p>
                      <a:pPr algn="ctr" fontAlgn="b"/>
                      <a:r>
                        <a:rPr lang="en-US" sz="1400" b="1" u="none" strike="noStrike">
                          <a:effectLst/>
                        </a:rPr>
                        <a:t>(DP-DS)</a:t>
                      </a:r>
                      <a:endParaRPr lang="en-US" sz="1400" b="1" i="0" u="none" strike="noStrike">
                        <a:solidFill>
                          <a:srgbClr val="000000"/>
                        </a:solidFill>
                        <a:effectLst/>
                        <a:latin typeface="+mn-lt"/>
                      </a:endParaRPr>
                    </a:p>
                  </a:txBody>
                  <a:tcPr marL="7620" marR="7620" marT="7620" marB="0" anchor="ctr">
                    <a:solidFill>
                      <a:schemeClr val="bg1">
                        <a:lumMod val="85000"/>
                      </a:schemeClr>
                    </a:solidFill>
                  </a:tcPr>
                </a:tc>
                <a:extLst>
                  <a:ext uri="{0D108BD9-81ED-4DB2-BD59-A6C34878D82A}">
                    <a16:rowId xmlns:a16="http://schemas.microsoft.com/office/drawing/2014/main" val="1951775732"/>
                  </a:ext>
                </a:extLst>
              </a:tr>
              <a:tr h="0">
                <a:tc vMerge="1">
                  <a:txBody>
                    <a:bodyPr/>
                    <a:lstStyle/>
                    <a:p>
                      <a:endParaRPr lang="en-US"/>
                    </a:p>
                  </a:txBody>
                  <a:tcPr/>
                </a:tc>
                <a:tc vMerge="1">
                  <a:txBody>
                    <a:bodyPr/>
                    <a:lstStyle/>
                    <a:p>
                      <a:endParaRPr lang="en-US"/>
                    </a:p>
                  </a:txBody>
                  <a:tcPr/>
                </a:tc>
                <a:tc>
                  <a:txBody>
                    <a:bodyPr/>
                    <a:lstStyle/>
                    <a:p>
                      <a:pPr algn="ctr" fontAlgn="b"/>
                      <a:r>
                        <a:rPr lang="en-US" sz="1400" b="1" u="none" strike="noStrike">
                          <a:effectLst/>
                        </a:rPr>
                        <a:t>Drug Product</a:t>
                      </a:r>
                      <a:endParaRPr lang="en-US" sz="1400" b="1" i="0" u="none" strike="noStrike">
                        <a:solidFill>
                          <a:srgbClr val="000000"/>
                        </a:solidFill>
                        <a:effectLst/>
                        <a:latin typeface="+mn-lt"/>
                      </a:endParaRPr>
                    </a:p>
                  </a:txBody>
                  <a:tcPr marL="7620" marR="7620" marT="7620" marB="0" anchor="ctr">
                    <a:solidFill>
                      <a:schemeClr val="bg1">
                        <a:lumMod val="85000"/>
                      </a:schemeClr>
                    </a:solidFill>
                  </a:tcPr>
                </a:tc>
                <a:tc>
                  <a:txBody>
                    <a:bodyPr/>
                    <a:lstStyle/>
                    <a:p>
                      <a:pPr algn="ctr" fontAlgn="b"/>
                      <a:r>
                        <a:rPr lang="en-US" sz="1400" b="1" u="none" strike="noStrike">
                          <a:effectLst/>
                        </a:rPr>
                        <a:t>Drug Substance</a:t>
                      </a:r>
                      <a:endParaRPr lang="en-US" sz="1400" b="1" i="0" u="none" strike="noStrike">
                        <a:solidFill>
                          <a:srgbClr val="000000"/>
                        </a:solidFill>
                        <a:effectLst/>
                        <a:latin typeface="+mn-lt"/>
                      </a:endParaRPr>
                    </a:p>
                  </a:txBody>
                  <a:tcPr marL="7620" marR="7620" marT="7620" marB="0" anchor="ctr">
                    <a:solidFill>
                      <a:schemeClr val="bg1">
                        <a:lumMod val="85000"/>
                      </a:schemeClr>
                    </a:solidFill>
                  </a:tcPr>
                </a:tc>
                <a:tc vMerge="1">
                  <a:txBody>
                    <a:bodyPr/>
                    <a:lstStyle/>
                    <a:p>
                      <a:endParaRPr lang="en-US"/>
                    </a:p>
                  </a:txBody>
                  <a:tcPr/>
                </a:tc>
                <a:extLst>
                  <a:ext uri="{0D108BD9-81ED-4DB2-BD59-A6C34878D82A}">
                    <a16:rowId xmlns:a16="http://schemas.microsoft.com/office/drawing/2014/main" val="1172025810"/>
                  </a:ext>
                </a:extLst>
              </a:tr>
              <a:tr h="0">
                <a:tc>
                  <a:txBody>
                    <a:bodyPr/>
                    <a:lstStyle/>
                    <a:p>
                      <a:pPr algn="l" fontAlgn="b"/>
                      <a:r>
                        <a:rPr lang="en-US" sz="1400" u="none" strike="noStrike">
                          <a:effectLst/>
                        </a:rPr>
                        <a:t>EE8492</a:t>
                      </a:r>
                      <a:endParaRPr lang="en-US" sz="1400" b="0" i="0" u="none" strike="noStrike">
                        <a:solidFill>
                          <a:srgbClr val="000000"/>
                        </a:solidFill>
                        <a:effectLst/>
                        <a:latin typeface="+mn-lt"/>
                      </a:endParaRPr>
                    </a:p>
                  </a:txBody>
                  <a:tcPr marL="7620" marR="7620" marT="7620" marB="0" anchor="ctr"/>
                </a:tc>
                <a:tc>
                  <a:txBody>
                    <a:bodyPr/>
                    <a:lstStyle/>
                    <a:p>
                      <a:pPr algn="l" fontAlgn="b"/>
                      <a:r>
                        <a:rPr lang="en-US" sz="1400" u="none" strike="noStrike">
                          <a:effectLst/>
                        </a:rPr>
                        <a:t>20Y513C101</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55</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62</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-7</a:t>
                      </a:r>
                      <a:endParaRPr lang="en-US" sz="14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1173305836"/>
                  </a:ext>
                </a:extLst>
              </a:tr>
              <a:tr h="0">
                <a:tc>
                  <a:txBody>
                    <a:bodyPr/>
                    <a:lstStyle/>
                    <a:p>
                      <a:pPr algn="l" fontAlgn="b"/>
                      <a:r>
                        <a:rPr lang="en-US" sz="1400" u="none" strike="noStrike">
                          <a:effectLst/>
                        </a:rPr>
                        <a:t>EE8493</a:t>
                      </a:r>
                      <a:endParaRPr lang="en-US" sz="1400" b="0" i="0" u="none" strike="noStrike">
                        <a:solidFill>
                          <a:srgbClr val="000000"/>
                        </a:solidFill>
                        <a:effectLst/>
                        <a:latin typeface="+mn-lt"/>
                      </a:endParaRPr>
                    </a:p>
                  </a:txBody>
                  <a:tcPr marL="7620" marR="7620" marT="7620" marB="0" anchor="ctr"/>
                </a:tc>
                <a:tc>
                  <a:txBody>
                    <a:bodyPr/>
                    <a:lstStyle/>
                    <a:p>
                      <a:pPr algn="l" fontAlgn="b"/>
                      <a:r>
                        <a:rPr lang="en-US" sz="1400" u="none" strike="noStrike">
                          <a:effectLst/>
                        </a:rPr>
                        <a:t>20Y513C101</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55</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62</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-7</a:t>
                      </a:r>
                      <a:endParaRPr lang="en-US" sz="14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3507413925"/>
                  </a:ext>
                </a:extLst>
              </a:tr>
              <a:tr h="0">
                <a:tc>
                  <a:txBody>
                    <a:bodyPr/>
                    <a:lstStyle/>
                    <a:p>
                      <a:pPr algn="l" fontAlgn="b"/>
                      <a:r>
                        <a:rPr lang="en-US" sz="1400" u="none" strike="noStrike">
                          <a:effectLst/>
                        </a:rPr>
                        <a:t>EJ0553</a:t>
                      </a:r>
                      <a:endParaRPr lang="en-US" sz="1400" b="0" i="0" u="none" strike="noStrike">
                        <a:solidFill>
                          <a:srgbClr val="000000"/>
                        </a:solidFill>
                        <a:effectLst/>
                        <a:latin typeface="+mn-lt"/>
                      </a:endParaRPr>
                    </a:p>
                  </a:txBody>
                  <a:tcPr marL="7620" marR="7620" marT="7620" marB="0" anchor="ctr"/>
                </a:tc>
                <a:tc>
                  <a:txBody>
                    <a:bodyPr/>
                    <a:lstStyle/>
                    <a:p>
                      <a:pPr algn="l" fontAlgn="b"/>
                      <a:r>
                        <a:rPr lang="en-US" sz="1400" u="none" strike="noStrike">
                          <a:effectLst/>
                        </a:rPr>
                        <a:t>20Y513C501</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68</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75</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-7</a:t>
                      </a:r>
                      <a:endParaRPr lang="en-US" sz="14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3273677849"/>
                  </a:ext>
                </a:extLst>
              </a:tr>
              <a:tr h="0">
                <a:tc>
                  <a:txBody>
                    <a:bodyPr/>
                    <a:lstStyle/>
                    <a:p>
                      <a:pPr algn="l" fontAlgn="b"/>
                      <a:r>
                        <a:rPr lang="en-US" sz="1400" u="none" strike="noStrike">
                          <a:effectLst/>
                        </a:rPr>
                        <a:t>EJ1685</a:t>
                      </a:r>
                      <a:endParaRPr lang="en-US" sz="1400" b="0" i="0" u="none" strike="noStrike">
                        <a:solidFill>
                          <a:srgbClr val="000000"/>
                        </a:solidFill>
                        <a:effectLst/>
                        <a:latin typeface="+mn-lt"/>
                      </a:endParaRPr>
                    </a:p>
                  </a:txBody>
                  <a:tcPr marL="7620" marR="7620" marT="7620" marB="0" anchor="ctr"/>
                </a:tc>
                <a:tc>
                  <a:txBody>
                    <a:bodyPr/>
                    <a:lstStyle/>
                    <a:p>
                      <a:pPr algn="l" fontAlgn="b"/>
                      <a:r>
                        <a:rPr lang="en-US" sz="1400" u="none" strike="noStrike">
                          <a:effectLst/>
                        </a:rPr>
                        <a:t>20E162001 (1071539)</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66</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72</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-6</a:t>
                      </a:r>
                      <a:endParaRPr lang="en-US" sz="14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3927255711"/>
                  </a:ext>
                </a:extLst>
              </a:tr>
              <a:tr h="0">
                <a:tc>
                  <a:txBody>
                    <a:bodyPr/>
                    <a:lstStyle/>
                    <a:p>
                      <a:pPr algn="l" fontAlgn="b"/>
                      <a:r>
                        <a:rPr lang="en-US" sz="1400" u="none" strike="noStrike">
                          <a:effectLst/>
                        </a:rPr>
                        <a:t>EJ1686</a:t>
                      </a:r>
                      <a:endParaRPr lang="en-US" sz="1400" b="0" i="0" u="none" strike="noStrike">
                        <a:solidFill>
                          <a:srgbClr val="000000"/>
                        </a:solidFill>
                        <a:effectLst/>
                        <a:latin typeface="+mn-lt"/>
                      </a:endParaRPr>
                    </a:p>
                  </a:txBody>
                  <a:tcPr marL="7620" marR="7620" marT="7620" marB="0" anchor="ctr"/>
                </a:tc>
                <a:tc>
                  <a:txBody>
                    <a:bodyPr/>
                    <a:lstStyle/>
                    <a:p>
                      <a:pPr algn="l" fontAlgn="b"/>
                      <a:r>
                        <a:rPr lang="en-US" sz="1400" u="none" strike="noStrike">
                          <a:effectLst/>
                        </a:rPr>
                        <a:t>20E162001 (1071539)</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69</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72</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-3</a:t>
                      </a:r>
                      <a:endParaRPr lang="en-US" sz="14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1156564455"/>
                  </a:ext>
                </a:extLst>
              </a:tr>
              <a:tr h="0">
                <a:tc>
                  <a:txBody>
                    <a:bodyPr/>
                    <a:lstStyle/>
                    <a:p>
                      <a:pPr algn="l" fontAlgn="b"/>
                      <a:r>
                        <a:rPr lang="en-US" sz="1400" u="none" strike="noStrike">
                          <a:effectLst/>
                        </a:rPr>
                        <a:t>EK1768</a:t>
                      </a:r>
                      <a:endParaRPr lang="en-US" sz="1400" b="0" i="0" u="none" strike="noStrike">
                        <a:solidFill>
                          <a:srgbClr val="000000"/>
                        </a:solidFill>
                        <a:effectLst/>
                        <a:latin typeface="+mn-lt"/>
                      </a:endParaRPr>
                    </a:p>
                  </a:txBody>
                  <a:tcPr marL="7620" marR="7620" marT="7620" marB="0" anchor="ctr"/>
                </a:tc>
                <a:tc>
                  <a:txBody>
                    <a:bodyPr/>
                    <a:lstStyle/>
                    <a:p>
                      <a:pPr algn="l" fontAlgn="b"/>
                      <a:r>
                        <a:rPr lang="en-US" sz="1400" u="none" strike="noStrike">
                          <a:effectLst/>
                        </a:rPr>
                        <a:t>20Y513C401</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60</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65</a:t>
                      </a:r>
                      <a:endParaRPr lang="en-US" sz="1400" b="0" i="0" u="none" strike="noStrike">
                        <a:solidFill>
                          <a:srgbClr val="000000"/>
                        </a:solidFill>
                        <a:effectLst/>
                        <a:latin typeface="+mn-lt"/>
                      </a:endParaRPr>
                    </a:p>
                  </a:txBody>
                  <a:tcPr marL="7620" marR="7620" marT="7620" marB="0" anchor="ctr"/>
                </a:tc>
                <a:tc>
                  <a:txBody>
                    <a:bodyPr/>
                    <a:lstStyle/>
                    <a:p>
                      <a:pPr algn="ctr" fontAlgn="b"/>
                      <a:r>
                        <a:rPr lang="en-US" sz="1400" u="none" strike="noStrike">
                          <a:effectLst/>
                        </a:rPr>
                        <a:t>-5</a:t>
                      </a:r>
                      <a:endParaRPr lang="en-US" sz="14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1058291558"/>
                  </a:ext>
                </a:extLst>
              </a:tr>
            </a:tbl>
          </a:graphicData>
        </a:graphic>
      </p:graphicFrame>
    </p:spTree>
    <p:extLst>
      <p:ext uri="{BB962C8B-B14F-4D97-AF65-F5344CB8AC3E}">
        <p14:creationId xmlns:p14="http://schemas.microsoft.com/office/powerpoint/2010/main" val="7881801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fqy8VMim3cU4a3AmK7mkm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ACngXX7DvtAILliTaa.AM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dseYnMxh6rt1FRe7Qh0p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Sk_.tFk8lloBiXoB0gI0j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jGkOpcaK8WFU8hm_fsALp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4EH.VZ_KVNGFbWzhtEHH4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FGIiuRUPXL_CuhVy1W_I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GkOpcaK8WFU8hm_fsALp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jGkOpcaK8WFU8hm_fsALp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PR3RIxPujygn1o0IrYWP8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1fhbSsofU3WH5884wnJRt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dseYnMxh6rt1FRe7Qh0p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kZxlW74mi86aTgXXwop.i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8pGtpY7tsKxLv1Uiqe1qX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Pfizer Color Palette">
      <a:dk1>
        <a:srgbClr val="000000"/>
      </a:dk1>
      <a:lt1>
        <a:srgbClr val="0093D0"/>
      </a:lt1>
      <a:dk2>
        <a:srgbClr val="616365"/>
      </a:dk2>
      <a:lt2>
        <a:srgbClr val="FFFFFF"/>
      </a:lt2>
      <a:accent1>
        <a:srgbClr val="00AEEF"/>
      </a:accent1>
      <a:accent2>
        <a:srgbClr val="CC282B"/>
      </a:accent2>
      <a:accent3>
        <a:srgbClr val="D6006E"/>
      </a:accent3>
      <a:accent4>
        <a:srgbClr val="00A950"/>
      </a:accent4>
      <a:accent5>
        <a:srgbClr val="F8971D"/>
      </a:accent5>
      <a:accent6>
        <a:srgbClr val="FFFFFF"/>
      </a:accent6>
      <a:hlink>
        <a:srgbClr val="0093D0"/>
      </a:hlink>
      <a:folHlink>
        <a:srgbClr val="6163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fizer_PresentationTemplate_16x9[1]" id="{677E416B-2B1A-7A40-A040-C5398AFA983B}" vid="{4DCF04A6-5733-7D41-8C72-A78685AF37D1}"/>
    </a:ext>
  </a:extLst>
</a:theme>
</file>

<file path=ppt/theme/theme2.xml><?xml version="1.0" encoding="utf-8"?>
<a:theme xmlns:a="http://schemas.openxmlformats.org/drawingml/2006/main" name="7_Office Theme">
  <a:themeElements>
    <a:clrScheme name="WRD">
      <a:dk1>
        <a:sysClr val="windowText" lastClr="000000"/>
      </a:dk1>
      <a:lt1>
        <a:sysClr val="window" lastClr="FFFFFF"/>
      </a:lt1>
      <a:dk2>
        <a:srgbClr val="616365"/>
      </a:dk2>
      <a:lt2>
        <a:srgbClr val="0093CF"/>
      </a:lt2>
      <a:accent1>
        <a:srgbClr val="002596"/>
      </a:accent1>
      <a:accent2>
        <a:srgbClr val="00A94F"/>
      </a:accent2>
      <a:accent3>
        <a:srgbClr val="00AEEE"/>
      </a:accent3>
      <a:accent4>
        <a:srgbClr val="4A245E"/>
      </a:accent4>
      <a:accent5>
        <a:srgbClr val="75D1E0"/>
      </a:accent5>
      <a:accent6>
        <a:srgbClr val="CC292B"/>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FF"/>
        </a:solidFill>
      </a:spPr>
      <a:bodyPr rtlCol="0" anchor="ct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reakthrough_Template_16x9.potx" id="{260A16E6-DD87-4728-9898-B5F3DAA68354}" vid="{58F44070-520B-4EE0-9F7B-4EFCF53375BA}"/>
    </a:ext>
  </a:extLst>
</a:theme>
</file>

<file path=ppt/theme/theme3.xml><?xml version="1.0" encoding="utf-8"?>
<a:theme xmlns:a="http://schemas.openxmlformats.org/drawingml/2006/main" name="2_Office Theme">
  <a:themeElements>
    <a:clrScheme name="BiontechColors">
      <a:dk1>
        <a:srgbClr val="636463"/>
      </a:dk1>
      <a:lt1>
        <a:sysClr val="window" lastClr="FFFFFF"/>
      </a:lt1>
      <a:dk2>
        <a:srgbClr val="636463"/>
      </a:dk2>
      <a:lt2>
        <a:srgbClr val="EEECE1"/>
      </a:lt2>
      <a:accent1>
        <a:srgbClr val="3C9673"/>
      </a:accent1>
      <a:accent2>
        <a:srgbClr val="005A64"/>
      </a:accent2>
      <a:accent3>
        <a:srgbClr val="BECD32"/>
      </a:accent3>
      <a:accent4>
        <a:srgbClr val="3C9673"/>
      </a:accent4>
      <a:accent5>
        <a:srgbClr val="005A64"/>
      </a:accent5>
      <a:accent6>
        <a:srgbClr val="BECD32"/>
      </a:accent6>
      <a:hlink>
        <a:srgbClr val="3C9673"/>
      </a:hlink>
      <a:folHlink>
        <a:srgbClr val="BECD32"/>
      </a:folHlink>
    </a:clrScheme>
    <a:fontScheme name="Office classico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3600" b="1" dirty="0" err="1" smtClean="0">
            <a:solidFill>
              <a:schemeClr val="accent3"/>
            </a:solidFill>
          </a:defRPr>
        </a:defPPr>
      </a:lstStyle>
    </a:txDef>
  </a:objectDefaults>
  <a:extraClrSchemeLst/>
  <a:extLst>
    <a:ext uri="{05A4C25C-085E-4340-85A3-A5531E510DB2}">
      <thm15:themeFamily xmlns:thm15="http://schemas.microsoft.com/office/thememl/2012/main" name="Technical_Presentation_01_AS - v5" id="{E8D6DDC5-0F6D-45B7-B131-D0E18166558C}" vid="{A5BE99D8-16B2-4823-A7C9-A4C93BD888C0}"/>
    </a:ext>
  </a:extLst>
</a:theme>
</file>

<file path=ppt/theme/theme4.xml><?xml version="1.0" encoding="utf-8"?>
<a:theme xmlns:a="http://schemas.openxmlformats.org/drawingml/2006/main" name="3_Office Theme">
  <a:themeElements>
    <a:clrScheme name="C4591001 Study">
      <a:dk1>
        <a:sysClr val="windowText" lastClr="000000"/>
      </a:dk1>
      <a:lt1>
        <a:sysClr val="window" lastClr="FFFFFF"/>
      </a:lt1>
      <a:dk2>
        <a:srgbClr val="00969A"/>
      </a:dk2>
      <a:lt2>
        <a:srgbClr val="F2F2F2"/>
      </a:lt2>
      <a:accent1>
        <a:srgbClr val="00A8B1"/>
      </a:accent1>
      <a:accent2>
        <a:srgbClr val="FEDD57"/>
      </a:accent2>
      <a:accent3>
        <a:srgbClr val="C9EB87"/>
      </a:accent3>
      <a:accent4>
        <a:srgbClr val="21B685"/>
      </a:accent4>
      <a:accent5>
        <a:srgbClr val="7F7F7F"/>
      </a:accent5>
      <a:accent6>
        <a:srgbClr val="00969A"/>
      </a:accent6>
      <a:hlink>
        <a:srgbClr val="00738A"/>
      </a:hlink>
      <a:folHlink>
        <a:srgbClr val="6624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38EDCBD7992549BA5AD4B68EAF96BC" ma:contentTypeVersion="8" ma:contentTypeDescription="Create a new document." ma:contentTypeScope="" ma:versionID="94d6f92e4d41105c2c5e0ca66c3e1283">
  <xsd:schema xmlns:xsd="http://www.w3.org/2001/XMLSchema" xmlns:xs="http://www.w3.org/2001/XMLSchema" xmlns:p="http://schemas.microsoft.com/office/2006/metadata/properties" xmlns:ns2="6c2b9465-9305-4fd6-a638-155a2d6d9616" xmlns:ns3="000c1d7f-be2d-4b3c-93d8-2d553d38e683" targetNamespace="http://schemas.microsoft.com/office/2006/metadata/properties" ma:root="true" ma:fieldsID="7164aed17947d2dcc13d191e9290019f" ns2:_="" ns3:_="">
    <xsd:import namespace="6c2b9465-9305-4fd6-a638-155a2d6d9616"/>
    <xsd:import namespace="000c1d7f-be2d-4b3c-93d8-2d553d38e68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b9465-9305-4fd6-a638-155a2d6d96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00c1d7f-be2d-4b3c-93d8-2d553d38e68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6c2b9465-9305-4fd6-a638-155a2d6d9616">MRS7FYDDHNWC-698655251-4468</_dlc_DocId>
    <_dlc_DocIdUrl xmlns="6c2b9465-9305-4fd6-a638-155a2d6d9616">
      <Url>https://granzerconsulting.sharepoint.com/sites/BioNTech-BNT162_COVID/_layouts/15/DocIdRedir.aspx?ID=MRS7FYDDHNWC-698655251-4468</Url>
      <Description>MRS7FYDDHNWC-698655251-4468</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522E916-0069-43B7-86A8-8297AFD70307}"/>
</file>

<file path=customXml/itemProps2.xml><?xml version="1.0" encoding="utf-8"?>
<ds:datastoreItem xmlns:ds="http://schemas.openxmlformats.org/officeDocument/2006/customXml" ds:itemID="{FA136D7F-3729-411D-ABA6-8A87EBEAE04F}">
  <ds:schemaRefs>
    <ds:schemaRef ds:uri="6e35fb27-3c44-452f-ad1b-c8e1e77a3948"/>
    <ds:schemaRef ds:uri="cf24135a-ed9f-4c56-87a8-ffd087299a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BBDDBBC-8C28-4CDF-A758-8E5B0D3137D8}">
  <ds:schemaRefs>
    <ds:schemaRef ds:uri="http://schemas.microsoft.com/sharepoint/v3/contenttype/forms"/>
  </ds:schemaRefs>
</ds:datastoreItem>
</file>

<file path=customXml/itemProps4.xml><?xml version="1.0" encoding="utf-8"?>
<ds:datastoreItem xmlns:ds="http://schemas.openxmlformats.org/officeDocument/2006/customXml" ds:itemID="{A78C221D-F67C-4E88-B000-5511C0A27740}"/>
</file>

<file path=docProps/app.xml><?xml version="1.0" encoding="utf-8"?>
<Properties xmlns="http://schemas.openxmlformats.org/officeDocument/2006/extended-properties" xmlns:vt="http://schemas.openxmlformats.org/officeDocument/2006/docPropsVTypes">
  <Template/>
  <TotalTime>0</TotalTime>
  <Words>3086</Words>
  <Application>Microsoft Office PowerPoint</Application>
  <PresentationFormat>Breitbild</PresentationFormat>
  <Paragraphs>321</Paragraphs>
  <Slides>21</Slides>
  <Notes>3</Notes>
  <HiddenSlides>0</HiddenSlides>
  <MMClips>0</MMClips>
  <ScaleCrop>false</ScaleCrop>
  <HeadingPairs>
    <vt:vector size="8" baseType="variant">
      <vt:variant>
        <vt:lpstr>Verwendete Schriftarten</vt:lpstr>
      </vt:variant>
      <vt:variant>
        <vt:i4>10</vt:i4>
      </vt:variant>
      <vt:variant>
        <vt:lpstr>Design</vt:lpstr>
      </vt:variant>
      <vt:variant>
        <vt:i4>4</vt:i4>
      </vt:variant>
      <vt:variant>
        <vt:lpstr>Eingebettete OLE-Server</vt:lpstr>
      </vt:variant>
      <vt:variant>
        <vt:i4>1</vt:i4>
      </vt:variant>
      <vt:variant>
        <vt:lpstr>Folientitel</vt:lpstr>
      </vt:variant>
      <vt:variant>
        <vt:i4>21</vt:i4>
      </vt:variant>
    </vt:vector>
  </HeadingPairs>
  <TitlesOfParts>
    <vt:vector size="36" baseType="lpstr">
      <vt:lpstr>Arial</vt:lpstr>
      <vt:lpstr>Calibri</vt:lpstr>
      <vt:lpstr>Calibri Light</vt:lpstr>
      <vt:lpstr>HG明朝B</vt:lpstr>
      <vt:lpstr>Lucida Grande</vt:lpstr>
      <vt:lpstr>Segoe UI</vt:lpstr>
      <vt:lpstr>Symbol</vt:lpstr>
      <vt:lpstr>Times New Roman</vt:lpstr>
      <vt:lpstr>Verdana</vt:lpstr>
      <vt:lpstr>Wingdings</vt:lpstr>
      <vt:lpstr>1_Office Theme</vt:lpstr>
      <vt:lpstr>7_Office Theme</vt:lpstr>
      <vt:lpstr>2_Office Theme</vt:lpstr>
      <vt:lpstr>3_Office Theme</vt:lpstr>
      <vt:lpstr>think-cell Folie</vt:lpstr>
      <vt:lpstr>COVID-19 Vaccine EMA/Rapporteur CMC Meeting</vt:lpstr>
      <vt:lpstr>Agenda</vt:lpstr>
      <vt:lpstr>1. Major Objection #1 (GMP status)</vt:lpstr>
      <vt:lpstr>Major Objection #2 (Comparability)</vt:lpstr>
      <vt:lpstr>Major Objection #2 (Comparability)</vt:lpstr>
      <vt:lpstr>1. Major Objection #2 (Comparability)</vt:lpstr>
      <vt:lpstr>1. Major Objection #2 (Comparability)</vt:lpstr>
      <vt:lpstr>1. Major Objection #2 (Comparability)</vt:lpstr>
      <vt:lpstr>1. Major Objection #2 (Comparability)</vt:lpstr>
      <vt:lpstr>1. Major Objection #3 (Process validation)</vt:lpstr>
      <vt:lpstr>1. Major Objection #3 (Process validation) continued</vt:lpstr>
      <vt:lpstr>2. Quality items in revised submission plan (25th November)</vt:lpstr>
      <vt:lpstr>3. Updated specifications for drug product</vt:lpstr>
      <vt:lpstr>4. Updated validation strategy for drug product</vt:lpstr>
      <vt:lpstr>5. Additional filling line and increased batch size for drug product</vt:lpstr>
      <vt:lpstr>PowerPoint-Präsentation</vt:lpstr>
      <vt:lpstr>Revised manufacturing plan – DP PPQ lots</vt:lpstr>
      <vt:lpstr>MAA Draft – Roll 2, 3.2.S.2.6</vt:lpstr>
      <vt:lpstr>Truncated transcripts</vt:lpstr>
      <vt:lpstr>Statistical analysis of data sets for integrity specification</vt:lpstr>
      <vt:lpstr>DS release and additional testing ranges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Vaccine Development Program</dc:title>
  <dc:creator>Merrifield, Alyssa</dc:creator>
  <cp:lastModifiedBy>Michael Sych</cp:lastModifiedBy>
  <cp:revision>6</cp:revision>
  <cp:lastPrinted>2020-07-06T16:52:45Z</cp:lastPrinted>
  <dcterms:created xsi:type="dcterms:W3CDTF">2020-07-06T16:41:12Z</dcterms:created>
  <dcterms:modified xsi:type="dcterms:W3CDTF">2020-11-26T09:59:48Z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0x0101008938EDCBD7992549BA5AD4B68EAF96BC</vt:lpwstr>
  </property>
  <property fmtid="{D5CDD505-2E9C-101B-9397-08002B2CF9AE}" pid="3" name="_dlc_DocIdItemGuid">
    <vt:lpwstr>60c98e03-cf28-42b5-9bb4-b1f127dc81b1</vt:lpwstr>
  </property>
</Properties>
</file>