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eg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ED2CE"/>
          </a:solidFill>
        </a:fill>
      </a:tcStyle>
    </a:wholeTbl>
    <a:band2H>
      <a:tcTxStyle/>
      <a:tcStyle>
        <a:tcBdr/>
        <a:fill>
          <a:solidFill>
            <a:srgbClr val="F7EAE8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AE2E3"/>
          </a:solidFill>
        </a:fill>
      </a:tcStyle>
    </a:wholeTbl>
    <a:band2H>
      <a:tcTxStyle/>
      <a:tcStyle>
        <a:tcBdr/>
        <a:fill>
          <a:solidFill>
            <a:srgbClr val="EDF1F1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EDBCE"/>
          </a:solidFill>
        </a:fill>
      </a:tcStyle>
    </a:wholeTbl>
    <a:band2H>
      <a:tcTxStyle/>
      <a:tcStyle>
        <a:tcBdr/>
        <a:fill>
          <a:solidFill>
            <a:srgbClr val="F7EEE8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9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0" name="Shape 3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" name="Rectangle"/>
          <p:cNvSpPr/>
          <p:nvPr/>
        </p:nvSpPr>
        <p:spPr>
          <a:xfrm>
            <a:off x="8991600" y="3047"/>
            <a:ext cx="152400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" name="Rectangle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" name="Rectangle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" name="Rectangle"/>
          <p:cNvSpPr/>
          <p:nvPr/>
        </p:nvSpPr>
        <p:spPr>
          <a:xfrm>
            <a:off x="146303" y="6391655"/>
            <a:ext cx="8833106" cy="30956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71600" y="2819400"/>
            <a:ext cx="6400800" cy="34671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ClrTx/>
              <a:buSzTx/>
              <a:buNone/>
              <a:defRPr sz="1600" b="1" cap="all" spc="250">
                <a:solidFill>
                  <a:srgbClr val="646B86"/>
                </a:solidFill>
              </a:defRPr>
            </a:lvl1pPr>
            <a:lvl2pPr marL="0" indent="457200" algn="ctr">
              <a:spcBef>
                <a:spcPts val="300"/>
              </a:spcBef>
              <a:buClrTx/>
              <a:buSzTx/>
              <a:buNone/>
              <a:defRPr sz="1600" b="1" cap="all" spc="250">
                <a:solidFill>
                  <a:srgbClr val="646B86"/>
                </a:solidFill>
              </a:defRPr>
            </a:lvl2pPr>
            <a:lvl3pPr marL="0" indent="914400" algn="ctr">
              <a:spcBef>
                <a:spcPts val="300"/>
              </a:spcBef>
              <a:buClrTx/>
              <a:buSzTx/>
              <a:buNone/>
              <a:defRPr sz="1600" b="1" cap="all" spc="250">
                <a:solidFill>
                  <a:srgbClr val="646B86"/>
                </a:solidFill>
              </a:defRPr>
            </a:lvl3pPr>
            <a:lvl4pPr marL="0" indent="1371600" algn="ctr">
              <a:spcBef>
                <a:spcPts val="300"/>
              </a:spcBef>
              <a:buClrTx/>
              <a:buSzTx/>
              <a:buNone/>
              <a:defRPr sz="1600" b="1" cap="all" spc="250">
                <a:solidFill>
                  <a:srgbClr val="646B86"/>
                </a:solidFill>
              </a:defRPr>
            </a:lvl4pPr>
            <a:lvl5pPr marL="0" indent="1828800" algn="ctr">
              <a:spcBef>
                <a:spcPts val="300"/>
              </a:spcBef>
              <a:buClrTx/>
              <a:buSzTx/>
              <a:buNone/>
              <a:defRPr sz="1600" b="1" cap="all" spc="250">
                <a:solidFill>
                  <a:srgbClr val="646B8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Line"/>
          <p:cNvSpPr/>
          <p:nvPr/>
        </p:nvSpPr>
        <p:spPr>
          <a:xfrm>
            <a:off x="155447" y="2420111"/>
            <a:ext cx="8833106" cy="1"/>
          </a:xfrm>
          <a:prstGeom prst="line">
            <a:avLst/>
          </a:prstGeom>
          <a:ln w="11430">
            <a:solidFill>
              <a:srgbClr val="7B9899"/>
            </a:solidFill>
            <a:prstDash val="sysDash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" name="Rectangle"/>
          <p:cNvSpPr/>
          <p:nvPr/>
        </p:nvSpPr>
        <p:spPr>
          <a:xfrm>
            <a:off x="152399" y="152399"/>
            <a:ext cx="8833106" cy="6547106"/>
          </a:xfrm>
          <a:prstGeom prst="rect">
            <a:avLst/>
          </a:prstGeom>
          <a:ln>
            <a:solidFill>
              <a:srgbClr val="7B989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8" name="Circle"/>
          <p:cNvSpPr/>
          <p:nvPr/>
        </p:nvSpPr>
        <p:spPr>
          <a:xfrm>
            <a:off x="4267200" y="2115311"/>
            <a:ext cx="609600" cy="6096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Circle"/>
          <p:cNvSpPr/>
          <p:nvPr/>
        </p:nvSpPr>
        <p:spPr>
          <a:xfrm>
            <a:off x="4361688" y="2209800"/>
            <a:ext cx="420625" cy="420624"/>
          </a:xfrm>
          <a:prstGeom prst="ellipse">
            <a:avLst/>
          </a:prstGeom>
          <a:solidFill>
            <a:srgbClr val="FFFFFF"/>
          </a:solidFill>
          <a:ln w="50800" cap="rnd">
            <a:solidFill>
              <a:srgbClr val="7B9899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43400" y="2033080"/>
            <a:ext cx="457200" cy="3327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772400" cy="2133600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9" name="Body Level One…"/>
          <p:cNvSpPr txBox="1">
            <a:spLocks noGrp="1"/>
          </p:cNvSpPr>
          <p:nvPr>
            <p:ph type="body" idx="1"/>
          </p:nvPr>
        </p:nvSpPr>
        <p:spPr>
          <a:xfrm>
            <a:off x="301752" y="1524000"/>
            <a:ext cx="8534401" cy="53340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43400" y="873804"/>
            <a:ext cx="457200" cy="3327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68" name="Rectangle"/>
          <p:cNvSpPr/>
          <p:nvPr/>
        </p:nvSpPr>
        <p:spPr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69" name="Rectangle"/>
          <p:cNvSpPr/>
          <p:nvPr/>
        </p:nvSpPr>
        <p:spPr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0" name="Rectangle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1" name="Rectangle"/>
          <p:cNvSpPr/>
          <p:nvPr/>
        </p:nvSpPr>
        <p:spPr>
          <a:xfrm>
            <a:off x="146303" y="6391655"/>
            <a:ext cx="8833106" cy="30956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2" name="Rectangle"/>
          <p:cNvSpPr/>
          <p:nvPr/>
        </p:nvSpPr>
        <p:spPr>
          <a:xfrm>
            <a:off x="152399" y="155447"/>
            <a:ext cx="8833106" cy="6547106"/>
          </a:xfrm>
          <a:prstGeom prst="rect">
            <a:avLst/>
          </a:prstGeom>
          <a:ln>
            <a:solidFill>
              <a:srgbClr val="7B989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3" name="Line"/>
          <p:cNvSpPr/>
          <p:nvPr/>
        </p:nvSpPr>
        <p:spPr>
          <a:xfrm flipH="1">
            <a:off x="7145146" y="156082"/>
            <a:ext cx="1" cy="6245353"/>
          </a:xfrm>
          <a:prstGeom prst="line">
            <a:avLst/>
          </a:prstGeom>
          <a:ln>
            <a:solidFill>
              <a:srgbClr val="7B9899"/>
            </a:solidFill>
            <a:prstDash val="sysDash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4" name="Circle"/>
          <p:cNvSpPr/>
          <p:nvPr/>
        </p:nvSpPr>
        <p:spPr>
          <a:xfrm>
            <a:off x="6839711" y="2925763"/>
            <a:ext cx="609601" cy="6096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" name="Circle"/>
          <p:cNvSpPr/>
          <p:nvPr/>
        </p:nvSpPr>
        <p:spPr>
          <a:xfrm>
            <a:off x="6934200" y="3020250"/>
            <a:ext cx="420624" cy="420625"/>
          </a:xfrm>
          <a:prstGeom prst="ellipse">
            <a:avLst/>
          </a:prstGeom>
          <a:solidFill>
            <a:srgbClr val="FFFFFF"/>
          </a:solidFill>
          <a:ln w="50800" cap="rnd">
            <a:solidFill>
              <a:srgbClr val="7B9899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915911" y="2843530"/>
            <a:ext cx="457201" cy="3327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7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" y="304800"/>
            <a:ext cx="6553200" cy="65532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Title Text"/>
          <p:cNvSpPr txBox="1">
            <a:spLocks noGrp="1"/>
          </p:cNvSpPr>
          <p:nvPr>
            <p:ph type="title"/>
          </p:nvPr>
        </p:nvSpPr>
        <p:spPr>
          <a:xfrm>
            <a:off x="7391400" y="0"/>
            <a:ext cx="1447800" cy="615632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6" name="Rectangle"/>
          <p:cNvSpPr/>
          <p:nvPr/>
        </p:nvSpPr>
        <p:spPr>
          <a:xfrm>
            <a:off x="8991600" y="3047"/>
            <a:ext cx="152400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7" name="Rectangle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8" name="Rectangle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9" name="Rectangle"/>
          <p:cNvSpPr/>
          <p:nvPr/>
        </p:nvSpPr>
        <p:spPr>
          <a:xfrm>
            <a:off x="146303" y="6391655"/>
            <a:ext cx="8833106" cy="30956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71600" y="2819400"/>
            <a:ext cx="6400800" cy="34671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ClrTx/>
              <a:buSzTx/>
              <a:buNone/>
              <a:defRPr sz="1600" b="1" cap="all" spc="250">
                <a:solidFill>
                  <a:srgbClr val="646B86"/>
                </a:solidFill>
              </a:defRPr>
            </a:lvl1pPr>
            <a:lvl2pPr marL="0" indent="457200" algn="ctr">
              <a:spcBef>
                <a:spcPts val="300"/>
              </a:spcBef>
              <a:buClrTx/>
              <a:buSzTx/>
              <a:buNone/>
              <a:defRPr sz="1600" b="1" cap="all" spc="250">
                <a:solidFill>
                  <a:srgbClr val="646B86"/>
                </a:solidFill>
              </a:defRPr>
            </a:lvl2pPr>
            <a:lvl3pPr marL="0" indent="914400" algn="ctr">
              <a:spcBef>
                <a:spcPts val="300"/>
              </a:spcBef>
              <a:buClrTx/>
              <a:buSzTx/>
              <a:buNone/>
              <a:defRPr sz="1600" b="1" cap="all" spc="250">
                <a:solidFill>
                  <a:srgbClr val="646B86"/>
                </a:solidFill>
              </a:defRPr>
            </a:lvl3pPr>
            <a:lvl4pPr marL="0" indent="1371600" algn="ctr">
              <a:spcBef>
                <a:spcPts val="300"/>
              </a:spcBef>
              <a:buClrTx/>
              <a:buSzTx/>
              <a:buNone/>
              <a:defRPr sz="1600" b="1" cap="all" spc="250">
                <a:solidFill>
                  <a:srgbClr val="646B86"/>
                </a:solidFill>
              </a:defRPr>
            </a:lvl4pPr>
            <a:lvl5pPr marL="0" indent="1828800" algn="ctr">
              <a:spcBef>
                <a:spcPts val="300"/>
              </a:spcBef>
              <a:buClrTx/>
              <a:buSzTx/>
              <a:buNone/>
              <a:defRPr sz="1600" b="1" cap="all" spc="250">
                <a:solidFill>
                  <a:srgbClr val="646B8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Line"/>
          <p:cNvSpPr/>
          <p:nvPr/>
        </p:nvSpPr>
        <p:spPr>
          <a:xfrm>
            <a:off x="155447" y="2420111"/>
            <a:ext cx="8833106" cy="1"/>
          </a:xfrm>
          <a:prstGeom prst="line">
            <a:avLst/>
          </a:prstGeom>
          <a:ln w="11430">
            <a:solidFill>
              <a:srgbClr val="7B9899"/>
            </a:solidFill>
            <a:prstDash val="sysDash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92" name="Rectangle"/>
          <p:cNvSpPr/>
          <p:nvPr/>
        </p:nvSpPr>
        <p:spPr>
          <a:xfrm>
            <a:off x="152399" y="152399"/>
            <a:ext cx="8833106" cy="6547106"/>
          </a:xfrm>
          <a:prstGeom prst="rect">
            <a:avLst/>
          </a:prstGeom>
          <a:ln>
            <a:solidFill>
              <a:srgbClr val="7B989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3" name="Circle"/>
          <p:cNvSpPr/>
          <p:nvPr/>
        </p:nvSpPr>
        <p:spPr>
          <a:xfrm>
            <a:off x="4267200" y="2115311"/>
            <a:ext cx="609600" cy="6096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Circle"/>
          <p:cNvSpPr/>
          <p:nvPr/>
        </p:nvSpPr>
        <p:spPr>
          <a:xfrm>
            <a:off x="4361688" y="2209800"/>
            <a:ext cx="420625" cy="420624"/>
          </a:xfrm>
          <a:prstGeom prst="ellipse">
            <a:avLst/>
          </a:prstGeom>
          <a:solidFill>
            <a:srgbClr val="FFFFFF"/>
          </a:solidFill>
          <a:ln w="50800" cap="rnd">
            <a:solidFill>
              <a:srgbClr val="7B9899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43400" y="2033080"/>
            <a:ext cx="457200" cy="3327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772400" cy="2133600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ctangle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3" name="Rectangle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4" name="Rectangle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5" name="Rectangle"/>
          <p:cNvSpPr/>
          <p:nvPr/>
        </p:nvSpPr>
        <p:spPr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" name="Rectangle"/>
          <p:cNvSpPr/>
          <p:nvPr/>
        </p:nvSpPr>
        <p:spPr>
          <a:xfrm>
            <a:off x="152399" y="2286000"/>
            <a:ext cx="8833106" cy="30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" name="Rectangle"/>
          <p:cNvSpPr/>
          <p:nvPr/>
        </p:nvSpPr>
        <p:spPr>
          <a:xfrm>
            <a:off x="155447" y="142352"/>
            <a:ext cx="8833106" cy="213969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68425" y="2743200"/>
            <a:ext cx="6480175" cy="338772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ClrTx/>
              <a:buSzTx/>
              <a:buNone/>
              <a:defRPr sz="1600" b="1" cap="all" spc="250">
                <a:solidFill>
                  <a:srgbClr val="646B86"/>
                </a:solidFill>
              </a:defRPr>
            </a:lvl1pPr>
            <a:lvl2pPr marL="0" indent="274320" algn="ctr">
              <a:spcBef>
                <a:spcPts val="300"/>
              </a:spcBef>
              <a:buClrTx/>
              <a:buSzTx/>
              <a:buNone/>
              <a:defRPr sz="1600" b="1" cap="all" spc="250">
                <a:solidFill>
                  <a:srgbClr val="646B86"/>
                </a:solidFill>
              </a:defRPr>
            </a:lvl2pPr>
            <a:lvl3pPr marL="0" indent="594360" algn="ctr">
              <a:spcBef>
                <a:spcPts val="300"/>
              </a:spcBef>
              <a:buClrTx/>
              <a:buSzTx/>
              <a:buNone/>
              <a:defRPr sz="1600" b="1" cap="all" spc="250">
                <a:solidFill>
                  <a:srgbClr val="646B86"/>
                </a:solidFill>
              </a:defRPr>
            </a:lvl3pPr>
            <a:lvl4pPr marL="0" indent="868680" algn="ctr">
              <a:spcBef>
                <a:spcPts val="300"/>
              </a:spcBef>
              <a:buClrTx/>
              <a:buSzTx/>
              <a:buNone/>
              <a:defRPr sz="1600" b="1" cap="all" spc="250">
                <a:solidFill>
                  <a:srgbClr val="646B86"/>
                </a:solidFill>
              </a:defRPr>
            </a:lvl4pPr>
            <a:lvl5pPr marL="0" indent="1143000" algn="ctr">
              <a:spcBef>
                <a:spcPts val="300"/>
              </a:spcBef>
              <a:buClrTx/>
              <a:buSzTx/>
              <a:buNone/>
              <a:defRPr sz="1600" b="1" cap="all" spc="250">
                <a:solidFill>
                  <a:srgbClr val="646B8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Rectangle"/>
          <p:cNvSpPr/>
          <p:nvPr/>
        </p:nvSpPr>
        <p:spPr>
          <a:xfrm>
            <a:off x="146303" y="6391655"/>
            <a:ext cx="8833106" cy="30956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0" name="Rectangle"/>
          <p:cNvSpPr/>
          <p:nvPr/>
        </p:nvSpPr>
        <p:spPr>
          <a:xfrm>
            <a:off x="152399" y="152399"/>
            <a:ext cx="8833106" cy="6547106"/>
          </a:xfrm>
          <a:prstGeom prst="rect">
            <a:avLst/>
          </a:prstGeom>
          <a:ln>
            <a:solidFill>
              <a:srgbClr val="7B989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1" name="Line"/>
          <p:cNvSpPr/>
          <p:nvPr/>
        </p:nvSpPr>
        <p:spPr>
          <a:xfrm>
            <a:off x="152399" y="2438400"/>
            <a:ext cx="8833106" cy="0"/>
          </a:xfrm>
          <a:prstGeom prst="line">
            <a:avLst/>
          </a:prstGeom>
          <a:ln w="11430">
            <a:solidFill>
              <a:srgbClr val="7B9899"/>
            </a:solidFill>
            <a:prstDash val="sysDash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22" name="Circle"/>
          <p:cNvSpPr/>
          <p:nvPr/>
        </p:nvSpPr>
        <p:spPr>
          <a:xfrm>
            <a:off x="4267200" y="2115311"/>
            <a:ext cx="609600" cy="6096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3" name="Circle"/>
          <p:cNvSpPr/>
          <p:nvPr/>
        </p:nvSpPr>
        <p:spPr>
          <a:xfrm>
            <a:off x="4361688" y="2209800"/>
            <a:ext cx="420625" cy="420624"/>
          </a:xfrm>
          <a:prstGeom prst="ellipse">
            <a:avLst/>
          </a:prstGeom>
          <a:solidFill>
            <a:srgbClr val="FFFFFF"/>
          </a:solidFill>
          <a:ln w="50800" cap="rnd">
            <a:solidFill>
              <a:srgbClr val="7B9899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43400" y="2033080"/>
            <a:ext cx="457200" cy="3327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5" name="Title Text"/>
          <p:cNvSpPr txBox="1">
            <a:spLocks noGrp="1"/>
          </p:cNvSpPr>
          <p:nvPr>
            <p:ph type="title"/>
          </p:nvPr>
        </p:nvSpPr>
        <p:spPr>
          <a:xfrm>
            <a:off x="722312" y="0"/>
            <a:ext cx="7772401" cy="2057400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43400" y="873804"/>
            <a:ext cx="457200" cy="3327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4" name="Line"/>
          <p:cNvSpPr/>
          <p:nvPr/>
        </p:nvSpPr>
        <p:spPr>
          <a:xfrm flipV="1">
            <a:off x="4563080" y="1575651"/>
            <a:ext cx="8922" cy="4819559"/>
          </a:xfrm>
          <a:prstGeom prst="line">
            <a:avLst/>
          </a:prstGeom>
          <a:ln>
            <a:solidFill>
              <a:srgbClr val="646B86"/>
            </a:solidFill>
            <a:prstDash val="sysDash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01752" y="1371600"/>
            <a:ext cx="4038601" cy="5486400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 marL="586047" indent="-311727">
              <a:defRPr sz="2500"/>
            </a:lvl2pPr>
            <a:lvl3pPr marL="880110" indent="-285750">
              <a:defRPr sz="2500"/>
            </a:lvl3pPr>
            <a:lvl4pPr marL="1154430" indent="-285750">
              <a:defRPr sz="2500"/>
            </a:lvl4pPr>
            <a:lvl5pPr marL="1460500" indent="-317500">
              <a:defRPr sz="2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Line"/>
          <p:cNvSpPr/>
          <p:nvPr/>
        </p:nvSpPr>
        <p:spPr>
          <a:xfrm flipV="1">
            <a:off x="4572000" y="2200275"/>
            <a:ext cx="0" cy="4187953"/>
          </a:xfrm>
          <a:prstGeom prst="line">
            <a:avLst/>
          </a:prstGeom>
          <a:ln>
            <a:solidFill>
              <a:srgbClr val="646B86"/>
            </a:solidFill>
            <a:prstDash val="sysDash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43" name="Rectangle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4" name="Rectangle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5" name="Rectangle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6" name="Rectangle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7" name="Rectangle"/>
          <p:cNvSpPr/>
          <p:nvPr/>
        </p:nvSpPr>
        <p:spPr>
          <a:xfrm>
            <a:off x="152399" y="1371600"/>
            <a:ext cx="8833106" cy="9144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8" name="Rectangle"/>
          <p:cNvSpPr/>
          <p:nvPr/>
        </p:nvSpPr>
        <p:spPr>
          <a:xfrm>
            <a:off x="145922" y="6391655"/>
            <a:ext cx="8833106" cy="310897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1752" y="987551"/>
            <a:ext cx="4040188" cy="1805872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anchor="ctr">
            <a:noAutofit/>
          </a:bodyPr>
          <a:lstStyle>
            <a:lvl1pPr marL="0" indent="0">
              <a:spcBef>
                <a:spcPts val="500"/>
              </a:spcBef>
              <a:buClrTx/>
              <a:buSzTx/>
              <a:buNone/>
              <a:defRPr sz="2200" b="1">
                <a:solidFill>
                  <a:srgbClr val="FFFFFF"/>
                </a:solidFill>
              </a:defRPr>
            </a:lvl1pPr>
            <a:lvl2pPr marL="0" indent="274320">
              <a:spcBef>
                <a:spcPts val="500"/>
              </a:spcBef>
              <a:buClrTx/>
              <a:buSzTx/>
              <a:buNone/>
              <a:defRPr sz="2200" b="1">
                <a:solidFill>
                  <a:srgbClr val="FFFFFF"/>
                </a:solidFill>
              </a:defRPr>
            </a:lvl2pPr>
            <a:lvl3pPr marL="0" indent="594360">
              <a:spcBef>
                <a:spcPts val="500"/>
              </a:spcBef>
              <a:buClrTx/>
              <a:buSzTx/>
              <a:buNone/>
              <a:defRPr sz="2200" b="1">
                <a:solidFill>
                  <a:srgbClr val="FFFFFF"/>
                </a:solidFill>
              </a:defRPr>
            </a:lvl3pPr>
            <a:lvl4pPr marL="0" indent="868680">
              <a:spcBef>
                <a:spcPts val="500"/>
              </a:spcBef>
              <a:buClrTx/>
              <a:buSzTx/>
              <a:buNone/>
              <a:defRPr sz="2200" b="1">
                <a:solidFill>
                  <a:srgbClr val="FFFFFF"/>
                </a:solidFill>
              </a:defRPr>
            </a:lvl4pPr>
            <a:lvl5pPr marL="0" indent="1143000">
              <a:spcBef>
                <a:spcPts val="500"/>
              </a:spcBef>
              <a:buClrTx/>
              <a:buSzTx/>
              <a:buNone/>
              <a:defRPr sz="22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0" name="Line"/>
          <p:cNvSpPr/>
          <p:nvPr/>
        </p:nvSpPr>
        <p:spPr>
          <a:xfrm>
            <a:off x="152399" y="1280160"/>
            <a:ext cx="8833106" cy="1"/>
          </a:xfrm>
          <a:prstGeom prst="line">
            <a:avLst/>
          </a:prstGeom>
          <a:ln w="11430">
            <a:solidFill>
              <a:srgbClr val="7B9899"/>
            </a:solidFill>
            <a:prstDash val="sysDash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51" name="Rectangle"/>
          <p:cNvSpPr/>
          <p:nvPr/>
        </p:nvSpPr>
        <p:spPr>
          <a:xfrm>
            <a:off x="152399" y="155447"/>
            <a:ext cx="8833106" cy="6547106"/>
          </a:xfrm>
          <a:prstGeom prst="rect">
            <a:avLst/>
          </a:prstGeom>
          <a:ln>
            <a:solidFill>
              <a:srgbClr val="7B989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2" name="Circle"/>
          <p:cNvSpPr/>
          <p:nvPr/>
        </p:nvSpPr>
        <p:spPr>
          <a:xfrm>
            <a:off x="4267200" y="956036"/>
            <a:ext cx="609600" cy="6096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3" name="Circle"/>
          <p:cNvSpPr/>
          <p:nvPr/>
        </p:nvSpPr>
        <p:spPr>
          <a:xfrm>
            <a:off x="4361688" y="1050523"/>
            <a:ext cx="420625" cy="420625"/>
          </a:xfrm>
          <a:prstGeom prst="ellipse">
            <a:avLst/>
          </a:prstGeom>
          <a:solidFill>
            <a:srgbClr val="FFFFFF"/>
          </a:solidFill>
          <a:ln w="50800" cap="rnd">
            <a:solidFill>
              <a:srgbClr val="7B9899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43400" y="876046"/>
            <a:ext cx="457200" cy="3327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43400" y="869649"/>
            <a:ext cx="457200" cy="3327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ectangle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1" name="Rectangle"/>
          <p:cNvSpPr/>
          <p:nvPr/>
        </p:nvSpPr>
        <p:spPr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2" name="Rectangle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3" name="Rectangle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4" name="Rectangle"/>
          <p:cNvSpPr/>
          <p:nvPr/>
        </p:nvSpPr>
        <p:spPr>
          <a:xfrm>
            <a:off x="146303" y="6391655"/>
            <a:ext cx="8833106" cy="30956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5" name="Rectangle"/>
          <p:cNvSpPr/>
          <p:nvPr/>
        </p:nvSpPr>
        <p:spPr>
          <a:xfrm>
            <a:off x="152399" y="158495"/>
            <a:ext cx="8833106" cy="6547106"/>
          </a:xfrm>
          <a:prstGeom prst="rect">
            <a:avLst/>
          </a:prstGeom>
          <a:ln>
            <a:solidFill>
              <a:srgbClr val="7B989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267200" y="6158229"/>
            <a:ext cx="609600" cy="3327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ectangle"/>
          <p:cNvSpPr/>
          <p:nvPr/>
        </p:nvSpPr>
        <p:spPr>
          <a:xfrm>
            <a:off x="152399" y="152400"/>
            <a:ext cx="8833106" cy="3048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84" name="Rectangle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85" name="Rectangle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86" name="Rectangle"/>
          <p:cNvSpPr/>
          <p:nvPr/>
        </p:nvSpPr>
        <p:spPr>
          <a:xfrm>
            <a:off x="0" y="-1"/>
            <a:ext cx="9144000" cy="1188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87" name="Rectangle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88" name="Rectangle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9" name="Title Text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2362200" cy="1905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200" b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1000" y="1981200"/>
            <a:ext cx="2362200" cy="4876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ClrTx/>
              <a:buSzTx/>
              <a:buNone/>
              <a:defRPr sz="1600">
                <a:solidFill>
                  <a:srgbClr val="FFFFFF"/>
                </a:solidFill>
              </a:defRPr>
            </a:lvl1pPr>
            <a:lvl2pPr marL="0" indent="274320">
              <a:spcBef>
                <a:spcPts val="1000"/>
              </a:spcBef>
              <a:buClrTx/>
              <a:buSzTx/>
              <a:buNone/>
              <a:defRPr sz="1600">
                <a:solidFill>
                  <a:srgbClr val="FFFFFF"/>
                </a:solidFill>
              </a:defRPr>
            </a:lvl2pPr>
            <a:lvl3pPr marL="0" indent="594360">
              <a:spcBef>
                <a:spcPts val="1000"/>
              </a:spcBef>
              <a:buClrTx/>
              <a:buSzTx/>
              <a:buNone/>
              <a:defRPr sz="1600">
                <a:solidFill>
                  <a:srgbClr val="FFFFFF"/>
                </a:solidFill>
              </a:defRPr>
            </a:lvl3pPr>
            <a:lvl4pPr marL="0" indent="868680">
              <a:spcBef>
                <a:spcPts val="1000"/>
              </a:spcBef>
              <a:buClrTx/>
              <a:buSzTx/>
              <a:buNone/>
              <a:defRPr sz="1600">
                <a:solidFill>
                  <a:srgbClr val="FFFFFF"/>
                </a:solidFill>
              </a:defRPr>
            </a:lvl4pPr>
            <a:lvl5pPr marL="0" indent="1143000">
              <a:spcBef>
                <a:spcPts val="1000"/>
              </a:spcBef>
              <a:buClrTx/>
              <a:buSzTx/>
              <a:buNone/>
              <a:defRPr sz="1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1" name="Rectangle"/>
          <p:cNvSpPr/>
          <p:nvPr/>
        </p:nvSpPr>
        <p:spPr>
          <a:xfrm>
            <a:off x="152399" y="152399"/>
            <a:ext cx="8833106" cy="6547106"/>
          </a:xfrm>
          <a:prstGeom prst="rect">
            <a:avLst/>
          </a:prstGeom>
          <a:ln>
            <a:solidFill>
              <a:srgbClr val="7B989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92" name="Line"/>
          <p:cNvSpPr/>
          <p:nvPr/>
        </p:nvSpPr>
        <p:spPr>
          <a:xfrm>
            <a:off x="152399" y="533400"/>
            <a:ext cx="8833106" cy="0"/>
          </a:xfrm>
          <a:prstGeom prst="line">
            <a:avLst/>
          </a:prstGeom>
          <a:ln w="11430">
            <a:solidFill>
              <a:srgbClr val="7B9899"/>
            </a:solidFill>
            <a:prstDash val="sysDash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93" name="Circl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4" name="Circle"/>
          <p:cNvSpPr/>
          <p:nvPr/>
        </p:nvSpPr>
        <p:spPr>
          <a:xfrm>
            <a:off x="1389888" y="323088"/>
            <a:ext cx="420625" cy="420624"/>
          </a:xfrm>
          <a:prstGeom prst="ellipse">
            <a:avLst/>
          </a:prstGeom>
          <a:solidFill>
            <a:srgbClr val="FFFFFF"/>
          </a:solidFill>
          <a:ln w="50800" cap="rnd">
            <a:solidFill>
              <a:srgbClr val="7B9899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371600" y="146368"/>
            <a:ext cx="457200" cy="3327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6" name="Rectangle"/>
          <p:cNvSpPr/>
          <p:nvPr/>
        </p:nvSpPr>
        <p:spPr>
          <a:xfrm>
            <a:off x="149351" y="6388384"/>
            <a:ext cx="8833106" cy="30956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Line"/>
          <p:cNvSpPr/>
          <p:nvPr/>
        </p:nvSpPr>
        <p:spPr>
          <a:xfrm>
            <a:off x="152399" y="533400"/>
            <a:ext cx="8833106" cy="0"/>
          </a:xfrm>
          <a:prstGeom prst="line">
            <a:avLst/>
          </a:prstGeom>
          <a:ln w="11430">
            <a:solidFill>
              <a:srgbClr val="7B9899"/>
            </a:solidFill>
            <a:prstDash val="sysDash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04" name="Rectangle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05" name="Rectangle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06" name="Rectangle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07" name="Rectangle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08" name="Rectangle"/>
          <p:cNvSpPr/>
          <p:nvPr/>
        </p:nvSpPr>
        <p:spPr>
          <a:xfrm>
            <a:off x="152399" y="152400"/>
            <a:ext cx="8833106" cy="30175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09" name="Rectangle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0" name="Rectangle"/>
          <p:cNvSpPr/>
          <p:nvPr/>
        </p:nvSpPr>
        <p:spPr>
          <a:xfrm>
            <a:off x="152399" y="155447"/>
            <a:ext cx="8833106" cy="6547106"/>
          </a:xfrm>
          <a:prstGeom prst="rect">
            <a:avLst/>
          </a:prstGeom>
          <a:ln>
            <a:solidFill>
              <a:srgbClr val="7B989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1" name="Circl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2" name="Circle"/>
          <p:cNvSpPr/>
          <p:nvPr/>
        </p:nvSpPr>
        <p:spPr>
          <a:xfrm>
            <a:off x="1389888" y="323088"/>
            <a:ext cx="420625" cy="420624"/>
          </a:xfrm>
          <a:prstGeom prst="ellipse">
            <a:avLst/>
          </a:prstGeom>
          <a:solidFill>
            <a:srgbClr val="FFFFFF"/>
          </a:solidFill>
          <a:ln w="50800" cap="rnd">
            <a:solidFill>
              <a:srgbClr val="7B9899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371600" y="146368"/>
            <a:ext cx="457200" cy="3327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4" name="Title Text"/>
          <p:cNvSpPr txBox="1">
            <a:spLocks noGrp="1"/>
          </p:cNvSpPr>
          <p:nvPr>
            <p:ph type="title"/>
          </p:nvPr>
        </p:nvSpPr>
        <p:spPr>
          <a:xfrm>
            <a:off x="3000375" y="5029200"/>
            <a:ext cx="5867400" cy="18288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>
                <a:solidFill>
                  <a:srgbClr val="646B8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1000" y="990600"/>
            <a:ext cx="2438400" cy="5867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ClrTx/>
              <a:buSzTx/>
              <a:buNone/>
              <a:defRPr sz="1600">
                <a:solidFill>
                  <a:srgbClr val="FFFFFF"/>
                </a:solidFill>
              </a:defRPr>
            </a:lvl1pPr>
            <a:lvl2pPr marL="640080" indent="-365760">
              <a:spcBef>
                <a:spcPts val="1000"/>
              </a:spcBef>
              <a:buClrTx/>
              <a:defRPr sz="1600">
                <a:solidFill>
                  <a:srgbClr val="FFFFFF"/>
                </a:solidFill>
              </a:defRPr>
            </a:lvl2pPr>
            <a:lvl3pPr marL="960120" indent="-365760">
              <a:spcBef>
                <a:spcPts val="1000"/>
              </a:spcBef>
              <a:buClrTx/>
              <a:defRPr sz="1600">
                <a:solidFill>
                  <a:srgbClr val="FFFFFF"/>
                </a:solidFill>
              </a:defRPr>
            </a:lvl3pPr>
            <a:lvl4pPr marL="1275080" indent="-406400">
              <a:spcBef>
                <a:spcPts val="1000"/>
              </a:spcBef>
              <a:buClrTx/>
              <a:defRPr sz="1600">
                <a:solidFill>
                  <a:srgbClr val="FFFFFF"/>
                </a:solidFill>
              </a:defRPr>
            </a:lvl4pPr>
            <a:lvl5pPr marL="1549400" indent="-406400">
              <a:spcBef>
                <a:spcPts val="1000"/>
              </a:spcBef>
              <a:buClrTx/>
              <a:defRPr sz="1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6" name="Rectangle"/>
          <p:cNvSpPr/>
          <p:nvPr/>
        </p:nvSpPr>
        <p:spPr>
          <a:xfrm>
            <a:off x="149351" y="6388384"/>
            <a:ext cx="8833106" cy="30956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4" name="Body Level One…"/>
          <p:cNvSpPr txBox="1">
            <a:spLocks noGrp="1"/>
          </p:cNvSpPr>
          <p:nvPr>
            <p:ph type="body" idx="1"/>
          </p:nvPr>
        </p:nvSpPr>
        <p:spPr>
          <a:xfrm>
            <a:off x="301752" y="1524000"/>
            <a:ext cx="8534401" cy="53340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43400" y="873804"/>
            <a:ext cx="457200" cy="3327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tangle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33" name="Rectangle"/>
          <p:cNvSpPr/>
          <p:nvPr/>
        </p:nvSpPr>
        <p:spPr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34" name="Rectangle"/>
          <p:cNvSpPr/>
          <p:nvPr/>
        </p:nvSpPr>
        <p:spPr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35" name="Rectangle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36" name="Rectangle"/>
          <p:cNvSpPr/>
          <p:nvPr/>
        </p:nvSpPr>
        <p:spPr>
          <a:xfrm>
            <a:off x="146303" y="6391655"/>
            <a:ext cx="8833106" cy="30956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37" name="Rectangle"/>
          <p:cNvSpPr/>
          <p:nvPr/>
        </p:nvSpPr>
        <p:spPr>
          <a:xfrm>
            <a:off x="152399" y="155447"/>
            <a:ext cx="8833106" cy="6547106"/>
          </a:xfrm>
          <a:prstGeom prst="rect">
            <a:avLst/>
          </a:prstGeom>
          <a:ln>
            <a:solidFill>
              <a:srgbClr val="7B989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38" name="Line"/>
          <p:cNvSpPr/>
          <p:nvPr/>
        </p:nvSpPr>
        <p:spPr>
          <a:xfrm flipH="1">
            <a:off x="7145146" y="156082"/>
            <a:ext cx="1" cy="6245353"/>
          </a:xfrm>
          <a:prstGeom prst="line">
            <a:avLst/>
          </a:prstGeom>
          <a:ln>
            <a:solidFill>
              <a:srgbClr val="7B9899"/>
            </a:solidFill>
            <a:prstDash val="sysDash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39" name="Circle"/>
          <p:cNvSpPr/>
          <p:nvPr/>
        </p:nvSpPr>
        <p:spPr>
          <a:xfrm>
            <a:off x="6839711" y="2925763"/>
            <a:ext cx="609601" cy="6096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0" name="Circle"/>
          <p:cNvSpPr/>
          <p:nvPr/>
        </p:nvSpPr>
        <p:spPr>
          <a:xfrm>
            <a:off x="6934200" y="3020250"/>
            <a:ext cx="420624" cy="420625"/>
          </a:xfrm>
          <a:prstGeom prst="ellipse">
            <a:avLst/>
          </a:prstGeom>
          <a:solidFill>
            <a:srgbClr val="FFFFFF"/>
          </a:solidFill>
          <a:ln w="50800" cap="rnd">
            <a:solidFill>
              <a:srgbClr val="7B9899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915911" y="2843530"/>
            <a:ext cx="457201" cy="3327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2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" y="304800"/>
            <a:ext cx="6553200" cy="65532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3" name="Title Text"/>
          <p:cNvSpPr txBox="1">
            <a:spLocks noGrp="1"/>
          </p:cNvSpPr>
          <p:nvPr>
            <p:ph type="title"/>
          </p:nvPr>
        </p:nvSpPr>
        <p:spPr>
          <a:xfrm>
            <a:off x="7391400" y="0"/>
            <a:ext cx="1447800" cy="615632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8" name="Rectangle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" name="Rectangle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0" name="Rectangle"/>
          <p:cNvSpPr/>
          <p:nvPr/>
        </p:nvSpPr>
        <p:spPr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1" name="Rectangle"/>
          <p:cNvSpPr/>
          <p:nvPr/>
        </p:nvSpPr>
        <p:spPr>
          <a:xfrm>
            <a:off x="152399" y="2286000"/>
            <a:ext cx="8833106" cy="30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2" name="Rectangle"/>
          <p:cNvSpPr/>
          <p:nvPr/>
        </p:nvSpPr>
        <p:spPr>
          <a:xfrm>
            <a:off x="155447" y="142352"/>
            <a:ext cx="8833106" cy="213969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68425" y="2743200"/>
            <a:ext cx="6480175" cy="338772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ClrTx/>
              <a:buSzTx/>
              <a:buNone/>
              <a:defRPr sz="1600" b="1" cap="all" spc="250">
                <a:solidFill>
                  <a:srgbClr val="646B86"/>
                </a:solidFill>
              </a:defRPr>
            </a:lvl1pPr>
            <a:lvl2pPr marL="0" indent="274320" algn="ctr">
              <a:spcBef>
                <a:spcPts val="300"/>
              </a:spcBef>
              <a:buClrTx/>
              <a:buSzTx/>
              <a:buNone/>
              <a:defRPr sz="1600" b="1" cap="all" spc="250">
                <a:solidFill>
                  <a:srgbClr val="646B86"/>
                </a:solidFill>
              </a:defRPr>
            </a:lvl2pPr>
            <a:lvl3pPr marL="0" indent="594360" algn="ctr">
              <a:spcBef>
                <a:spcPts val="300"/>
              </a:spcBef>
              <a:buClrTx/>
              <a:buSzTx/>
              <a:buNone/>
              <a:defRPr sz="1600" b="1" cap="all" spc="250">
                <a:solidFill>
                  <a:srgbClr val="646B86"/>
                </a:solidFill>
              </a:defRPr>
            </a:lvl3pPr>
            <a:lvl4pPr marL="0" indent="868680" algn="ctr">
              <a:spcBef>
                <a:spcPts val="300"/>
              </a:spcBef>
              <a:buClrTx/>
              <a:buSzTx/>
              <a:buNone/>
              <a:defRPr sz="1600" b="1" cap="all" spc="250">
                <a:solidFill>
                  <a:srgbClr val="646B86"/>
                </a:solidFill>
              </a:defRPr>
            </a:lvl4pPr>
            <a:lvl5pPr marL="0" indent="1143000" algn="ctr">
              <a:spcBef>
                <a:spcPts val="300"/>
              </a:spcBef>
              <a:buClrTx/>
              <a:buSzTx/>
              <a:buNone/>
              <a:defRPr sz="1600" b="1" cap="all" spc="250">
                <a:solidFill>
                  <a:srgbClr val="646B8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Rectangle"/>
          <p:cNvSpPr/>
          <p:nvPr/>
        </p:nvSpPr>
        <p:spPr>
          <a:xfrm>
            <a:off x="146303" y="6391655"/>
            <a:ext cx="8833106" cy="30956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5" name="Rectangle"/>
          <p:cNvSpPr/>
          <p:nvPr/>
        </p:nvSpPr>
        <p:spPr>
          <a:xfrm>
            <a:off x="152399" y="152399"/>
            <a:ext cx="8833106" cy="6547106"/>
          </a:xfrm>
          <a:prstGeom prst="rect">
            <a:avLst/>
          </a:prstGeom>
          <a:ln>
            <a:solidFill>
              <a:srgbClr val="7B989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6" name="Line"/>
          <p:cNvSpPr/>
          <p:nvPr/>
        </p:nvSpPr>
        <p:spPr>
          <a:xfrm>
            <a:off x="152399" y="2438400"/>
            <a:ext cx="8833106" cy="0"/>
          </a:xfrm>
          <a:prstGeom prst="line">
            <a:avLst/>
          </a:prstGeom>
          <a:ln w="11430">
            <a:solidFill>
              <a:srgbClr val="7B9899"/>
            </a:solidFill>
            <a:prstDash val="sysDash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7" name="Circle"/>
          <p:cNvSpPr/>
          <p:nvPr/>
        </p:nvSpPr>
        <p:spPr>
          <a:xfrm>
            <a:off x="4267200" y="2115311"/>
            <a:ext cx="609600" cy="6096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" name="Circle"/>
          <p:cNvSpPr/>
          <p:nvPr/>
        </p:nvSpPr>
        <p:spPr>
          <a:xfrm>
            <a:off x="4361688" y="2209800"/>
            <a:ext cx="420625" cy="420624"/>
          </a:xfrm>
          <a:prstGeom prst="ellipse">
            <a:avLst/>
          </a:prstGeom>
          <a:solidFill>
            <a:srgbClr val="FFFFFF"/>
          </a:solidFill>
          <a:ln w="50800" cap="rnd">
            <a:solidFill>
              <a:srgbClr val="7B9899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43400" y="2033080"/>
            <a:ext cx="457200" cy="3327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xfrm>
            <a:off x="722312" y="0"/>
            <a:ext cx="7772401" cy="2057400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43400" y="873804"/>
            <a:ext cx="457200" cy="3327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9" name="Line"/>
          <p:cNvSpPr/>
          <p:nvPr/>
        </p:nvSpPr>
        <p:spPr>
          <a:xfrm flipV="1">
            <a:off x="4563080" y="1575651"/>
            <a:ext cx="8922" cy="4819559"/>
          </a:xfrm>
          <a:prstGeom prst="line">
            <a:avLst/>
          </a:prstGeom>
          <a:ln>
            <a:solidFill>
              <a:srgbClr val="646B86"/>
            </a:solidFill>
            <a:prstDash val="sysDash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01752" y="1371600"/>
            <a:ext cx="4038601" cy="5486400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 marL="586047" indent="-311727">
              <a:defRPr sz="2500"/>
            </a:lvl2pPr>
            <a:lvl3pPr marL="880110" indent="-285750">
              <a:defRPr sz="2500"/>
            </a:lvl3pPr>
            <a:lvl4pPr marL="1154430" indent="-285750">
              <a:defRPr sz="2500"/>
            </a:lvl4pPr>
            <a:lvl5pPr marL="1460500" indent="-317500">
              <a:defRPr sz="2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Line"/>
          <p:cNvSpPr/>
          <p:nvPr/>
        </p:nvSpPr>
        <p:spPr>
          <a:xfrm flipV="1">
            <a:off x="4572000" y="2200275"/>
            <a:ext cx="0" cy="4187953"/>
          </a:xfrm>
          <a:prstGeom prst="line">
            <a:avLst/>
          </a:prstGeom>
          <a:ln>
            <a:solidFill>
              <a:srgbClr val="646B86"/>
            </a:solidFill>
            <a:prstDash val="sysDash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8" name="Rectangle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9" name="Rectangle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0" name="Rectangle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1" name="Rectangle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2" name="Rectangle"/>
          <p:cNvSpPr/>
          <p:nvPr/>
        </p:nvSpPr>
        <p:spPr>
          <a:xfrm>
            <a:off x="152399" y="1371600"/>
            <a:ext cx="8833106" cy="9144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Rectangle"/>
          <p:cNvSpPr/>
          <p:nvPr/>
        </p:nvSpPr>
        <p:spPr>
          <a:xfrm>
            <a:off x="145922" y="6391655"/>
            <a:ext cx="8833106" cy="310897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1752" y="987551"/>
            <a:ext cx="4040188" cy="1805872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anchor="ctr">
            <a:noAutofit/>
          </a:bodyPr>
          <a:lstStyle>
            <a:lvl1pPr marL="0" indent="0">
              <a:spcBef>
                <a:spcPts val="500"/>
              </a:spcBef>
              <a:buClrTx/>
              <a:buSzTx/>
              <a:buNone/>
              <a:defRPr sz="2200" b="1">
                <a:solidFill>
                  <a:srgbClr val="FFFFFF"/>
                </a:solidFill>
              </a:defRPr>
            </a:lvl1pPr>
            <a:lvl2pPr marL="0" indent="274320">
              <a:spcBef>
                <a:spcPts val="500"/>
              </a:spcBef>
              <a:buClrTx/>
              <a:buSzTx/>
              <a:buNone/>
              <a:defRPr sz="2200" b="1">
                <a:solidFill>
                  <a:srgbClr val="FFFFFF"/>
                </a:solidFill>
              </a:defRPr>
            </a:lvl2pPr>
            <a:lvl3pPr marL="0" indent="594360">
              <a:spcBef>
                <a:spcPts val="500"/>
              </a:spcBef>
              <a:buClrTx/>
              <a:buSzTx/>
              <a:buNone/>
              <a:defRPr sz="2200" b="1">
                <a:solidFill>
                  <a:srgbClr val="FFFFFF"/>
                </a:solidFill>
              </a:defRPr>
            </a:lvl3pPr>
            <a:lvl4pPr marL="0" indent="868680">
              <a:spcBef>
                <a:spcPts val="500"/>
              </a:spcBef>
              <a:buClrTx/>
              <a:buSzTx/>
              <a:buNone/>
              <a:defRPr sz="2200" b="1">
                <a:solidFill>
                  <a:srgbClr val="FFFFFF"/>
                </a:solidFill>
              </a:defRPr>
            </a:lvl4pPr>
            <a:lvl5pPr marL="0" indent="1143000">
              <a:spcBef>
                <a:spcPts val="500"/>
              </a:spcBef>
              <a:buClrTx/>
              <a:buSzTx/>
              <a:buNone/>
              <a:defRPr sz="22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Line"/>
          <p:cNvSpPr/>
          <p:nvPr/>
        </p:nvSpPr>
        <p:spPr>
          <a:xfrm>
            <a:off x="152399" y="1280160"/>
            <a:ext cx="8833106" cy="1"/>
          </a:xfrm>
          <a:prstGeom prst="line">
            <a:avLst/>
          </a:prstGeom>
          <a:ln w="11430">
            <a:solidFill>
              <a:srgbClr val="7B9899"/>
            </a:solidFill>
            <a:prstDash val="sysDash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86" name="Rectangle"/>
          <p:cNvSpPr/>
          <p:nvPr/>
        </p:nvSpPr>
        <p:spPr>
          <a:xfrm>
            <a:off x="152399" y="155447"/>
            <a:ext cx="8833106" cy="6547106"/>
          </a:xfrm>
          <a:prstGeom prst="rect">
            <a:avLst/>
          </a:prstGeom>
          <a:ln>
            <a:solidFill>
              <a:srgbClr val="7B989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7" name="Circle"/>
          <p:cNvSpPr/>
          <p:nvPr/>
        </p:nvSpPr>
        <p:spPr>
          <a:xfrm>
            <a:off x="4267200" y="956036"/>
            <a:ext cx="609600" cy="6096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8" name="Circle"/>
          <p:cNvSpPr/>
          <p:nvPr/>
        </p:nvSpPr>
        <p:spPr>
          <a:xfrm>
            <a:off x="4361688" y="1050523"/>
            <a:ext cx="420625" cy="420625"/>
          </a:xfrm>
          <a:prstGeom prst="ellipse">
            <a:avLst/>
          </a:prstGeom>
          <a:solidFill>
            <a:srgbClr val="FFFFFF"/>
          </a:solidFill>
          <a:ln w="50800" cap="rnd">
            <a:solidFill>
              <a:srgbClr val="7B9899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43400" y="876046"/>
            <a:ext cx="457200" cy="3327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43400" y="869649"/>
            <a:ext cx="457200" cy="3327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6" name="Rectangle"/>
          <p:cNvSpPr/>
          <p:nvPr/>
        </p:nvSpPr>
        <p:spPr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7" name="Rectangle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8" name="Rectangle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9" name="Rectangle"/>
          <p:cNvSpPr/>
          <p:nvPr/>
        </p:nvSpPr>
        <p:spPr>
          <a:xfrm>
            <a:off x="146303" y="6391655"/>
            <a:ext cx="8833106" cy="30956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0" name="Rectangle"/>
          <p:cNvSpPr/>
          <p:nvPr/>
        </p:nvSpPr>
        <p:spPr>
          <a:xfrm>
            <a:off x="152399" y="158495"/>
            <a:ext cx="8833106" cy="6547106"/>
          </a:xfrm>
          <a:prstGeom prst="rect">
            <a:avLst/>
          </a:prstGeom>
          <a:ln>
            <a:solidFill>
              <a:srgbClr val="7B989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267200" y="6158229"/>
            <a:ext cx="609600" cy="3327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"/>
          <p:cNvSpPr/>
          <p:nvPr/>
        </p:nvSpPr>
        <p:spPr>
          <a:xfrm>
            <a:off x="152399" y="152400"/>
            <a:ext cx="8833106" cy="3048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9" name="Rectangle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0" name="Rectangle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1" name="Rectangle"/>
          <p:cNvSpPr/>
          <p:nvPr/>
        </p:nvSpPr>
        <p:spPr>
          <a:xfrm>
            <a:off x="0" y="-1"/>
            <a:ext cx="9144000" cy="1188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2" name="Rectangle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3" name="Rectangle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2362200" cy="1905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200" b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1000" y="1981200"/>
            <a:ext cx="2362200" cy="4876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ClrTx/>
              <a:buSzTx/>
              <a:buNone/>
              <a:defRPr sz="1600">
                <a:solidFill>
                  <a:srgbClr val="FFFFFF"/>
                </a:solidFill>
              </a:defRPr>
            </a:lvl1pPr>
            <a:lvl2pPr marL="0" indent="274320">
              <a:spcBef>
                <a:spcPts val="1000"/>
              </a:spcBef>
              <a:buClrTx/>
              <a:buSzTx/>
              <a:buNone/>
              <a:defRPr sz="1600">
                <a:solidFill>
                  <a:srgbClr val="FFFFFF"/>
                </a:solidFill>
              </a:defRPr>
            </a:lvl2pPr>
            <a:lvl3pPr marL="0" indent="594360">
              <a:spcBef>
                <a:spcPts val="1000"/>
              </a:spcBef>
              <a:buClrTx/>
              <a:buSzTx/>
              <a:buNone/>
              <a:defRPr sz="1600">
                <a:solidFill>
                  <a:srgbClr val="FFFFFF"/>
                </a:solidFill>
              </a:defRPr>
            </a:lvl3pPr>
            <a:lvl4pPr marL="0" indent="868680">
              <a:spcBef>
                <a:spcPts val="1000"/>
              </a:spcBef>
              <a:buClrTx/>
              <a:buSzTx/>
              <a:buNone/>
              <a:defRPr sz="1600">
                <a:solidFill>
                  <a:srgbClr val="FFFFFF"/>
                </a:solidFill>
              </a:defRPr>
            </a:lvl4pPr>
            <a:lvl5pPr marL="0" indent="1143000">
              <a:spcBef>
                <a:spcPts val="1000"/>
              </a:spcBef>
              <a:buClrTx/>
              <a:buSzTx/>
              <a:buNone/>
              <a:defRPr sz="1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Rectangle"/>
          <p:cNvSpPr/>
          <p:nvPr/>
        </p:nvSpPr>
        <p:spPr>
          <a:xfrm>
            <a:off x="152399" y="152399"/>
            <a:ext cx="8833106" cy="6547106"/>
          </a:xfrm>
          <a:prstGeom prst="rect">
            <a:avLst/>
          </a:prstGeom>
          <a:ln>
            <a:solidFill>
              <a:srgbClr val="7B989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7" name="Line"/>
          <p:cNvSpPr/>
          <p:nvPr/>
        </p:nvSpPr>
        <p:spPr>
          <a:xfrm>
            <a:off x="152399" y="533400"/>
            <a:ext cx="8833106" cy="0"/>
          </a:xfrm>
          <a:prstGeom prst="line">
            <a:avLst/>
          </a:prstGeom>
          <a:ln w="11430">
            <a:solidFill>
              <a:srgbClr val="7B9899"/>
            </a:solidFill>
            <a:prstDash val="sysDash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28" name="Circl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Circle"/>
          <p:cNvSpPr/>
          <p:nvPr/>
        </p:nvSpPr>
        <p:spPr>
          <a:xfrm>
            <a:off x="1389888" y="323088"/>
            <a:ext cx="420625" cy="420624"/>
          </a:xfrm>
          <a:prstGeom prst="ellipse">
            <a:avLst/>
          </a:prstGeom>
          <a:solidFill>
            <a:srgbClr val="FFFFFF"/>
          </a:solidFill>
          <a:ln w="50800" cap="rnd">
            <a:solidFill>
              <a:srgbClr val="7B9899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371600" y="146368"/>
            <a:ext cx="457200" cy="3327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1" name="Rectangle"/>
          <p:cNvSpPr/>
          <p:nvPr/>
        </p:nvSpPr>
        <p:spPr>
          <a:xfrm>
            <a:off x="149351" y="6388384"/>
            <a:ext cx="8833106" cy="30956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Line"/>
          <p:cNvSpPr/>
          <p:nvPr/>
        </p:nvSpPr>
        <p:spPr>
          <a:xfrm>
            <a:off x="152399" y="533400"/>
            <a:ext cx="8833106" cy="0"/>
          </a:xfrm>
          <a:prstGeom prst="line">
            <a:avLst/>
          </a:prstGeom>
          <a:ln w="11430">
            <a:solidFill>
              <a:srgbClr val="7B9899"/>
            </a:solidFill>
            <a:prstDash val="sysDash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39" name="Rectangle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40" name="Rectangle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41" name="Rectangle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42" name="Rectangle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43" name="Rectangle"/>
          <p:cNvSpPr/>
          <p:nvPr/>
        </p:nvSpPr>
        <p:spPr>
          <a:xfrm>
            <a:off x="152399" y="152400"/>
            <a:ext cx="8833106" cy="30175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44" name="Rectangle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Rectangle"/>
          <p:cNvSpPr/>
          <p:nvPr/>
        </p:nvSpPr>
        <p:spPr>
          <a:xfrm>
            <a:off x="152399" y="155447"/>
            <a:ext cx="8833106" cy="6547106"/>
          </a:xfrm>
          <a:prstGeom prst="rect">
            <a:avLst/>
          </a:prstGeom>
          <a:ln>
            <a:solidFill>
              <a:srgbClr val="7B989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46" name="Circl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" name="Circle"/>
          <p:cNvSpPr/>
          <p:nvPr/>
        </p:nvSpPr>
        <p:spPr>
          <a:xfrm>
            <a:off x="1389888" y="323088"/>
            <a:ext cx="420625" cy="420624"/>
          </a:xfrm>
          <a:prstGeom prst="ellipse">
            <a:avLst/>
          </a:prstGeom>
          <a:solidFill>
            <a:srgbClr val="FFFFFF"/>
          </a:solidFill>
          <a:ln w="50800" cap="rnd">
            <a:solidFill>
              <a:srgbClr val="7B9899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371600" y="146368"/>
            <a:ext cx="457200" cy="3327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3000375" y="5029200"/>
            <a:ext cx="5867400" cy="18288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>
                <a:solidFill>
                  <a:srgbClr val="646B8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1000" y="990600"/>
            <a:ext cx="2438400" cy="5867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ClrTx/>
              <a:buSzTx/>
              <a:buNone/>
              <a:defRPr sz="1600">
                <a:solidFill>
                  <a:srgbClr val="FFFFFF"/>
                </a:solidFill>
              </a:defRPr>
            </a:lvl1pPr>
            <a:lvl2pPr marL="640080" indent="-365760">
              <a:spcBef>
                <a:spcPts val="1000"/>
              </a:spcBef>
              <a:buClrTx/>
              <a:defRPr sz="1600">
                <a:solidFill>
                  <a:srgbClr val="FFFFFF"/>
                </a:solidFill>
              </a:defRPr>
            </a:lvl2pPr>
            <a:lvl3pPr marL="960120" indent="-365760">
              <a:spcBef>
                <a:spcPts val="1000"/>
              </a:spcBef>
              <a:buClrTx/>
              <a:defRPr sz="1600">
                <a:solidFill>
                  <a:srgbClr val="FFFFFF"/>
                </a:solidFill>
              </a:defRPr>
            </a:lvl3pPr>
            <a:lvl4pPr marL="1275080" indent="-406400">
              <a:spcBef>
                <a:spcPts val="1000"/>
              </a:spcBef>
              <a:buClrTx/>
              <a:defRPr sz="1600">
                <a:solidFill>
                  <a:srgbClr val="FFFFFF"/>
                </a:solidFill>
              </a:defRPr>
            </a:lvl4pPr>
            <a:lvl5pPr marL="1549400" indent="-406400">
              <a:spcBef>
                <a:spcPts val="1000"/>
              </a:spcBef>
              <a:buClrTx/>
              <a:defRPr sz="1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Rectangle"/>
          <p:cNvSpPr/>
          <p:nvPr/>
        </p:nvSpPr>
        <p:spPr>
          <a:xfrm>
            <a:off x="149351" y="6388384"/>
            <a:ext cx="8833106" cy="30956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" name="Rectangle"/>
          <p:cNvSpPr/>
          <p:nvPr/>
        </p:nvSpPr>
        <p:spPr>
          <a:xfrm>
            <a:off x="0" y="-1"/>
            <a:ext cx="9144000" cy="13933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" name="Rectangle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" name="Rectangle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" name="Rectangle"/>
          <p:cNvSpPr/>
          <p:nvPr/>
        </p:nvSpPr>
        <p:spPr>
          <a:xfrm>
            <a:off x="149351" y="6388384"/>
            <a:ext cx="8833106" cy="30956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" name="Rectangle"/>
          <p:cNvSpPr/>
          <p:nvPr/>
        </p:nvSpPr>
        <p:spPr>
          <a:xfrm>
            <a:off x="152399" y="155447"/>
            <a:ext cx="8833106" cy="6547106"/>
          </a:xfrm>
          <a:prstGeom prst="rect">
            <a:avLst/>
          </a:prstGeom>
          <a:ln>
            <a:solidFill>
              <a:srgbClr val="7B989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" name="Line"/>
          <p:cNvSpPr/>
          <p:nvPr/>
        </p:nvSpPr>
        <p:spPr>
          <a:xfrm>
            <a:off x="152399" y="1276742"/>
            <a:ext cx="8833106" cy="1"/>
          </a:xfrm>
          <a:prstGeom prst="line">
            <a:avLst/>
          </a:prstGeom>
          <a:ln>
            <a:solidFill>
              <a:srgbClr val="7B9899"/>
            </a:solidFill>
            <a:prstDash val="sysDash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9" name="Circle"/>
          <p:cNvSpPr/>
          <p:nvPr/>
        </p:nvSpPr>
        <p:spPr>
          <a:xfrm>
            <a:off x="4267200" y="956036"/>
            <a:ext cx="609600" cy="6096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Circle"/>
          <p:cNvSpPr/>
          <p:nvPr/>
        </p:nvSpPr>
        <p:spPr>
          <a:xfrm>
            <a:off x="4361688" y="1050523"/>
            <a:ext cx="420625" cy="420625"/>
          </a:xfrm>
          <a:prstGeom prst="ellipse">
            <a:avLst/>
          </a:prstGeom>
          <a:solidFill>
            <a:srgbClr val="FFFFFF"/>
          </a:solidFill>
          <a:ln w="50800" cap="rnd">
            <a:solidFill>
              <a:srgbClr val="7B9899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01752" y="0"/>
            <a:ext cx="8534401" cy="987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61688" y="860002"/>
            <a:ext cx="457201" cy="3327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>
            <a:lvl1pPr algn="ctr">
              <a:defRPr sz="1600">
                <a:solidFill>
                  <a:srgbClr val="7B989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Body Level One…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5330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7B9899"/>
          </a:solidFill>
          <a:uFillTx/>
          <a:latin typeface="Georgia"/>
          <a:ea typeface="Georgia"/>
          <a:cs typeface="Georgia"/>
          <a:sym typeface="Georgia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7B9899"/>
          </a:solidFill>
          <a:uFillTx/>
          <a:latin typeface="Georgia"/>
          <a:ea typeface="Georgia"/>
          <a:cs typeface="Georgia"/>
          <a:sym typeface="Georgia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7B9899"/>
          </a:solidFill>
          <a:uFillTx/>
          <a:latin typeface="Georgia"/>
          <a:ea typeface="Georgia"/>
          <a:cs typeface="Georgia"/>
          <a:sym typeface="Georgia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7B9899"/>
          </a:solidFill>
          <a:uFillTx/>
          <a:latin typeface="Georgia"/>
          <a:ea typeface="Georgia"/>
          <a:cs typeface="Georgia"/>
          <a:sym typeface="Georgia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7B9899"/>
          </a:solidFill>
          <a:uFillTx/>
          <a:latin typeface="Georgia"/>
          <a:ea typeface="Georgia"/>
          <a:cs typeface="Georgia"/>
          <a:sym typeface="Georgia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7B9899"/>
          </a:solidFill>
          <a:uFillTx/>
          <a:latin typeface="Georgia"/>
          <a:ea typeface="Georgia"/>
          <a:cs typeface="Georgia"/>
          <a:sym typeface="Georgia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7B9899"/>
          </a:solidFill>
          <a:uFillTx/>
          <a:latin typeface="Georgia"/>
          <a:ea typeface="Georgia"/>
          <a:cs typeface="Georgia"/>
          <a:sym typeface="Georgia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7B9899"/>
          </a:solidFill>
          <a:uFillTx/>
          <a:latin typeface="Georgia"/>
          <a:ea typeface="Georgia"/>
          <a:cs typeface="Georgia"/>
          <a:sym typeface="Georgia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7B9899"/>
          </a:solidFill>
          <a:uFillTx/>
          <a:latin typeface="Georgia"/>
          <a:ea typeface="Georgia"/>
          <a:cs typeface="Georgia"/>
          <a:sym typeface="Georgia"/>
        </a:defRPr>
      </a:lvl9pPr>
    </p:titleStyle>
    <p:bodyStyle>
      <a:lvl1pPr marL="274320" marR="0" indent="-27432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85000"/>
        <a:buFontTx/>
        <a:buChar char="●"/>
        <a:tabLst/>
        <a:defRPr sz="27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1pPr>
      <a:lvl2pPr marL="610985" marR="0" indent="-336665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70000"/>
        <a:buFontTx/>
        <a:buChar char="○"/>
        <a:tabLst/>
        <a:defRPr sz="27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2pPr>
      <a:lvl3pPr marL="902970" marR="0" indent="-30861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75000"/>
        <a:buFontTx/>
        <a:buChar char=""/>
        <a:tabLst/>
        <a:defRPr sz="27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3pPr>
      <a:lvl4pPr marL="1177289" marR="0" indent="-30860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70000"/>
        <a:buFontTx/>
        <a:buChar char="○"/>
        <a:tabLst/>
        <a:defRPr sz="27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4pPr>
      <a:lvl5pPr marL="1485900" marR="0" indent="-342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5pPr>
      <a:lvl6pPr marL="1737360" marR="0" indent="-27431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80000"/>
        <a:buFontTx/>
        <a:buChar char="●"/>
        <a:tabLst/>
        <a:defRPr sz="27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6pPr>
      <a:lvl7pPr marL="2045969" marR="0" indent="-30860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90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7pPr>
      <a:lvl8pPr marL="2228850" marR="0" indent="-30860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8pPr>
      <a:lvl9pPr marL="2547257" marR="0" indent="-352697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90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plaguepuppy.net/public_html/gallery/Explosions.htm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raeme macqueen…"/>
          <p:cNvSpPr txBox="1">
            <a:spLocks noGrp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prstGeom prst="rect">
            <a:avLst/>
          </a:prstGeom>
        </p:spPr>
        <p:txBody>
          <a:bodyPr/>
          <a:lstStyle/>
          <a:p>
            <a:r>
              <a:rPr spc="200"/>
              <a:t>Graeme macqueen</a:t>
            </a:r>
          </a:p>
          <a:p>
            <a:r>
              <a:rPr spc="200"/>
              <a:t>Toronto Hearings</a:t>
            </a:r>
            <a:br>
              <a:rPr spc="200"/>
            </a:br>
            <a:r>
              <a:rPr spc="200"/>
              <a:t>Sept 10, 2011 </a:t>
            </a:r>
          </a:p>
        </p:txBody>
      </p:sp>
      <p:sp>
        <p:nvSpPr>
          <p:cNvPr id="353" name="Eyewitness evidence of explosions in the Twin Towers"/>
          <p:cNvSpPr txBox="1">
            <a:spLocks noGrp="1"/>
          </p:cNvSpPr>
          <p:nvPr>
            <p:ph type="ctrTitle"/>
          </p:nvPr>
        </p:nvSpPr>
        <p:spPr>
          <a:xfrm>
            <a:off x="685800" y="711200"/>
            <a:ext cx="7772400" cy="1752600"/>
          </a:xfrm>
          <a:prstGeom prst="rect">
            <a:avLst/>
          </a:prstGeom>
        </p:spPr>
        <p:txBody>
          <a:bodyPr/>
          <a:lstStyle/>
          <a:p>
            <a:r>
              <a:rPr sz="3600" dirty="0">
                <a:solidFill>
                  <a:srgbClr val="C00000"/>
                </a:solidFill>
              </a:rPr>
              <a:t>Eyewitness evidence of explosions in the Twin Towers</a:t>
            </a:r>
            <a:br>
              <a:rPr sz="3600" dirty="0">
                <a:solidFill>
                  <a:srgbClr val="C00000"/>
                </a:solidFill>
              </a:rPr>
            </a:br>
            <a:endParaRPr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Matthew Shapoff video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pPr>
              <a:defRPr>
                <a:solidFill>
                  <a:srgbClr val="7B9899"/>
                </a:solidFill>
              </a:defRPr>
            </a:pPr>
            <a:r>
              <a:rPr>
                <a:solidFill>
                  <a:srgbClr val="C00000"/>
                </a:solidFill>
              </a:rPr>
              <a:t>Matthew Shapoff video</a:t>
            </a:r>
          </a:p>
        </p:txBody>
      </p:sp>
      <p:pic>
        <p:nvPicPr>
          <p:cNvPr id="379" name="media2.mov" descr="media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6537" y="1527175"/>
            <a:ext cx="6096001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3" fill="hold"/>
                                        <p:tgtEl>
                                          <p:spTgt spid="3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7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“That was a bomb that did that!”"/>
          <p:cNvSpPr txBox="1">
            <a:spLocks noGrp="1"/>
          </p:cNvSpPr>
          <p:nvPr>
            <p:ph type="body" sz="half" idx="4294967295"/>
          </p:nvPr>
        </p:nvSpPr>
        <p:spPr>
          <a:xfrm>
            <a:off x="2483767" y="980728"/>
            <a:ext cx="4038601" cy="468153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 typeface="Wingdings 2"/>
              <a:buNone/>
            </a:lvl1pPr>
          </a:lstStyle>
          <a:p>
            <a:r>
              <a:t>“That was a bomb that did that!”</a:t>
            </a:r>
          </a:p>
        </p:txBody>
      </p:sp>
      <p:pic>
        <p:nvPicPr>
          <p:cNvPr id="382" name="image8.png" descr="image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04864"/>
            <a:ext cx="4572000" cy="3432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Name of FBI’s 9/11 Investigation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pPr>
              <a:defRPr>
                <a:solidFill>
                  <a:srgbClr val="7B9899"/>
                </a:solidFill>
              </a:defRPr>
            </a:pPr>
            <a:r>
              <a:rPr>
                <a:solidFill>
                  <a:srgbClr val="C00000"/>
                </a:solidFill>
              </a:rPr>
              <a:t>Name of FBI’s 9/11 Investigation</a:t>
            </a:r>
          </a:p>
        </p:txBody>
      </p:sp>
      <p:sp>
        <p:nvSpPr>
          <p:cNvPr id="385" name="PENTTBOM =…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900"/>
              </a:spcBef>
              <a:buSzTx/>
              <a:buFont typeface="Wingdings 2"/>
              <a:buNone/>
            </a:pPr>
            <a:r>
              <a:rPr sz="4000"/>
              <a:t>PENTTBOM </a:t>
            </a:r>
            <a:r>
              <a:rPr sz="3600"/>
              <a:t>=</a:t>
            </a:r>
          </a:p>
          <a:p>
            <a:endParaRPr sz="3600"/>
          </a:p>
          <a:p>
            <a:pPr>
              <a:buSzTx/>
              <a:buFont typeface="Wingdings 2"/>
              <a:buNone/>
            </a:pPr>
            <a:r>
              <a:t>“Pentagon/Twin Towers  Bombing Investigation”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Jack Kelley on USA Today, Sept. 11, 2001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pPr>
              <a:defRPr>
                <a:solidFill>
                  <a:srgbClr val="7B9899"/>
                </a:solidFill>
              </a:defRPr>
            </a:pPr>
            <a:r>
              <a:rPr>
                <a:solidFill>
                  <a:srgbClr val="C00000"/>
                </a:solidFill>
              </a:rPr>
              <a:t>Jack Kelley on USA Today, Sept. 11, 2001</a:t>
            </a:r>
          </a:p>
        </p:txBody>
      </p:sp>
      <p:sp>
        <p:nvSpPr>
          <p:cNvPr id="388" name="Body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389" name="image9.png" descr="image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628799"/>
            <a:ext cx="6334867" cy="475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itle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2" name="There is substantial eyewitness evidence supporting the explosion hypothesis.…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/>
          <a:p>
            <a:pPr marL="325120" indent="-325120">
              <a:spcBef>
                <a:spcPts val="700"/>
              </a:spcBef>
            </a:pPr>
            <a:r>
              <a:rPr sz="3200"/>
              <a:t>There is substantial eyewitness evidence supporting the explosion hypothesis.</a:t>
            </a:r>
          </a:p>
          <a:p>
            <a:endParaRPr sz="3200"/>
          </a:p>
          <a:p>
            <a:pPr marL="0" indent="0">
              <a:spcBef>
                <a:spcPts val="700"/>
              </a:spcBef>
              <a:buSzTx/>
              <a:buFont typeface="Wingdings 2"/>
              <a:buNone/>
            </a:pPr>
            <a:r>
              <a:rPr sz="3200"/>
              <a:t>(1) Quality</a:t>
            </a:r>
          </a:p>
          <a:p>
            <a:pPr marL="0" indent="0">
              <a:spcBef>
                <a:spcPts val="700"/>
              </a:spcBef>
              <a:buSzTx/>
              <a:buFont typeface="Wingdings 2"/>
              <a:buNone/>
            </a:pPr>
            <a:r>
              <a:rPr sz="3200"/>
              <a:t>(2) Quantity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1" build="p" bldLvl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Clip from Naudet film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pPr>
              <a:defRPr>
                <a:solidFill>
                  <a:srgbClr val="7B9899"/>
                </a:solidFill>
              </a:defRPr>
            </a:pPr>
            <a:r>
              <a:rPr>
                <a:solidFill>
                  <a:srgbClr val="C00000"/>
                </a:solidFill>
              </a:rPr>
              <a:t>Clip from Naudet film</a:t>
            </a:r>
          </a:p>
        </p:txBody>
      </p:sp>
      <p:pic>
        <p:nvPicPr>
          <p:cNvPr id="395" name="media3.mov" descr="media3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7038" y="1527175"/>
            <a:ext cx="5715001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9" fill="hold"/>
                                        <p:tgtEl>
                                          <p:spTgt spid="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9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ardio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pPr>
              <a:defRPr>
                <a:solidFill>
                  <a:srgbClr val="7B9899"/>
                </a:solidFill>
              </a:defRPr>
            </a:pPr>
            <a:r>
              <a:rPr>
                <a:solidFill>
                  <a:srgbClr val="C00000"/>
                </a:solidFill>
              </a:rPr>
              <a:t>Tardio</a:t>
            </a:r>
          </a:p>
        </p:txBody>
      </p:sp>
      <p:sp>
        <p:nvSpPr>
          <p:cNvPr id="398" name="Body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99" name="image11.png" descr="image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535623"/>
            <a:ext cx="6705601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Zoda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pPr>
              <a:defRPr>
                <a:solidFill>
                  <a:srgbClr val="7B9899"/>
                </a:solidFill>
              </a:defRPr>
            </a:pPr>
            <a:r>
              <a:rPr>
                <a:solidFill>
                  <a:srgbClr val="C00000"/>
                </a:solidFill>
              </a:rPr>
              <a:t>Zoda</a:t>
            </a:r>
          </a:p>
        </p:txBody>
      </p:sp>
      <p:sp>
        <p:nvSpPr>
          <p:cNvPr id="402" name="Body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3" name="image12.png" descr="image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628799"/>
            <a:ext cx="6705601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ardio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pPr>
              <a:defRPr>
                <a:solidFill>
                  <a:srgbClr val="7B9899"/>
                </a:solidFill>
              </a:defRPr>
            </a:pPr>
            <a:r>
              <a:rPr>
                <a:solidFill>
                  <a:srgbClr val="C00000"/>
                </a:solidFill>
              </a:rPr>
              <a:t>Tardio</a:t>
            </a:r>
          </a:p>
        </p:txBody>
      </p:sp>
      <p:sp>
        <p:nvSpPr>
          <p:cNvPr id="406" name="Body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7" name="image13.png" descr="image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511999"/>
            <a:ext cx="6705601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itle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0" name="Zoda: (moving hand) “Floor by floor, it started poppin’ out.”…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 typeface="Wingdings 2"/>
              <a:buNone/>
            </a:pPr>
            <a:r>
              <a:t>Zoda: (moving hand) “Floor by floor, it started poppin’ out.”</a:t>
            </a:r>
          </a:p>
          <a:p>
            <a:pPr marL="0" indent="0">
              <a:buSzTx/>
              <a:buFont typeface="Wingdings 2"/>
              <a:buNone/>
            </a:pPr>
            <a:r>
              <a:t>Tardio: (moving hand) “It was as if they had detonated, detonated, you know, as if they were planted to take down a building: boom, boom, boom, boom, boom, boom, boom.”</a:t>
            </a:r>
          </a:p>
          <a:p>
            <a:pPr marL="0" indent="0">
              <a:buSzTx/>
              <a:buFont typeface="Wingdings 2"/>
              <a:buNone/>
            </a:pPr>
            <a:r>
              <a:t>Zoda: “Yeah.”</a:t>
            </a:r>
          </a:p>
          <a:p>
            <a:endParaRPr/>
          </a:p>
          <a:p>
            <a:r>
              <a:rPr>
                <a:solidFill>
                  <a:srgbClr val="C00000"/>
                </a:solidFill>
              </a:rPr>
              <a:t>Source: </a:t>
            </a:r>
            <a:r>
              <a:rPr i="1">
                <a:solidFill>
                  <a:srgbClr val="C00000"/>
                </a:solidFill>
              </a:rPr>
              <a:t>9/11</a:t>
            </a:r>
            <a:r>
              <a:rPr>
                <a:solidFill>
                  <a:srgbClr val="C00000"/>
                </a:solidFill>
              </a:rPr>
              <a:t>. Documentary film by Jules and Gedeon Naudet, footage captured 9/11/01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itle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356" name="“the investigator should take into consideration all the available information, including witness statements.”…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 typeface="Wingdings 2"/>
              <a:buNone/>
            </a:pPr>
            <a:r>
              <a:t>“the investigator should take into consideration all the available information, including witness statements.”</a:t>
            </a:r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r>
              <a:rPr i="1">
                <a:solidFill>
                  <a:srgbClr val="C00000"/>
                </a:solidFill>
              </a:rPr>
              <a:t>NFPA 921: Guide for Fire and Explosion Investigations </a:t>
            </a:r>
            <a:r>
              <a:rPr>
                <a:solidFill>
                  <a:srgbClr val="C00000"/>
                </a:solidFill>
              </a:rPr>
              <a:t>(2004 Edition), 21.16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aul Lemos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pPr>
              <a:defRPr>
                <a:solidFill>
                  <a:srgbClr val="7B9899"/>
                </a:solidFill>
              </a:defRPr>
            </a:pPr>
            <a:r>
              <a:rPr>
                <a:solidFill>
                  <a:srgbClr val="C00000"/>
                </a:solidFill>
              </a:rPr>
              <a:t>Paul Lemos </a:t>
            </a:r>
          </a:p>
        </p:txBody>
      </p:sp>
      <p:sp>
        <p:nvSpPr>
          <p:cNvPr id="413" name="Body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4" name="image14.png" descr="image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999" y="1511999"/>
            <a:ext cx="6090374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Lemos statement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pPr>
              <a:defRPr>
                <a:solidFill>
                  <a:srgbClr val="7B9899"/>
                </a:solidFill>
              </a:defRPr>
            </a:pPr>
            <a:r>
              <a:rPr>
                <a:solidFill>
                  <a:srgbClr val="C00000"/>
                </a:solidFill>
              </a:rPr>
              <a:t>Lemos statement</a:t>
            </a:r>
          </a:p>
        </p:txBody>
      </p:sp>
      <p:pic>
        <p:nvPicPr>
          <p:cNvPr id="417" name="media4.mov" descr="media4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6537" y="1527175"/>
            <a:ext cx="6096001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39" fill="hold"/>
                                        <p:tgtEl>
                                          <p:spTgt spid="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1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itle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0" name="Body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1" name="image16.png" descr="image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999" y="1511999"/>
            <a:ext cx="6090374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itle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4" name="“All of a sudden I looked up and about twenty stories below…the fire…I saw, from the corner, boom, boom, boom, boom, boom, boom, boom, boom, boom…just like twenty straight hits, just went down and then I just saw the whole building just went ‘pshew’…and as the bombs were goin’ people just started running and I sat there and watched a few of ‘em explode and then I just turned around and I just started running for my life because at that point the World Trade Center was coming right down…”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 typeface="Wingdings 2"/>
              <a:buNone/>
            </a:lvl1pPr>
          </a:lstStyle>
          <a:p>
            <a:r>
              <a:t>“All of a sudden I looked up and about twenty stories below…the fire…I saw, from the corner, boom, boom, boom, boom, boom, boom, boom, boom, boom…just like twenty straight hits, just went down and then I just saw the whole building just went ‘pshew’…and as the bombs were goin’ people just started running and I sat there and watched a few of ‘em explode and then I just turned around and I just started running for my life because at that point the World Trade Center was coming right down…”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North Tower corner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pPr>
              <a:defRPr>
                <a:solidFill>
                  <a:srgbClr val="7B9899"/>
                </a:solidFill>
              </a:defRPr>
            </a:pPr>
            <a:r>
              <a:rPr>
                <a:solidFill>
                  <a:srgbClr val="C00000"/>
                </a:solidFill>
              </a:rPr>
              <a:t>North Tower corner</a:t>
            </a:r>
          </a:p>
        </p:txBody>
      </p:sp>
      <p:pic>
        <p:nvPicPr>
          <p:cNvPr id="427" name="media5.mov" descr="media5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1412775"/>
            <a:ext cx="6707189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4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4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2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Ejections from the North Tower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pPr>
              <a:defRPr>
                <a:solidFill>
                  <a:srgbClr val="7B9899"/>
                </a:solidFill>
              </a:defRPr>
            </a:pPr>
            <a:r>
              <a:rPr>
                <a:solidFill>
                  <a:srgbClr val="C00000"/>
                </a:solidFill>
              </a:rPr>
              <a:t>Ejections from the North Tower</a:t>
            </a:r>
          </a:p>
        </p:txBody>
      </p:sp>
      <p:sp>
        <p:nvSpPr>
          <p:cNvPr id="430" name="Body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31" name="image18.png" descr="image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410" y="1508760"/>
            <a:ext cx="5123180" cy="43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Line"/>
          <p:cNvSpPr/>
          <p:nvPr/>
        </p:nvSpPr>
        <p:spPr>
          <a:xfrm flipH="1" flipV="1">
            <a:off x="6156176" y="4653136"/>
            <a:ext cx="1656185" cy="720081"/>
          </a:xfrm>
          <a:prstGeom prst="line">
            <a:avLst/>
          </a:prstGeom>
          <a:ln w="28575">
            <a:solidFill>
              <a:srgbClr val="FF0000"/>
            </a:solidFill>
            <a:bevel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33" name="Line"/>
          <p:cNvSpPr/>
          <p:nvPr/>
        </p:nvSpPr>
        <p:spPr>
          <a:xfrm flipH="1" flipV="1">
            <a:off x="4283967" y="4653136"/>
            <a:ext cx="3528394" cy="720081"/>
          </a:xfrm>
          <a:prstGeom prst="line">
            <a:avLst/>
          </a:prstGeom>
          <a:ln w="28575">
            <a:solidFill>
              <a:srgbClr val="FF0000"/>
            </a:solidFill>
            <a:bevel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2" animBg="1" advAuto="0"/>
      <p:bldP spid="433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6 Explosion Characteristics + Sue Keane’s Testimony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pPr>
              <a:defRPr sz="3300">
                <a:solidFill>
                  <a:srgbClr val="7B9899"/>
                </a:solidFill>
              </a:defRPr>
            </a:pPr>
            <a:r>
              <a:rPr sz="2800">
                <a:solidFill>
                  <a:srgbClr val="C00000"/>
                </a:solidFill>
              </a:rPr>
              <a:t>6 Explosion Characteristics + Sue Keane’s Testimony</a:t>
            </a:r>
          </a:p>
        </p:txBody>
      </p:sp>
      <p:sp>
        <p:nvSpPr>
          <p:cNvPr id="436" name="1. Sound…"/>
          <p:cNvSpPr txBox="1">
            <a:spLocks noGrp="1"/>
          </p:cNvSpPr>
          <p:nvPr>
            <p:ph type="body" idx="1"/>
          </p:nvPr>
        </p:nvSpPr>
        <p:spPr>
          <a:xfrm>
            <a:off x="338328" y="1548945"/>
            <a:ext cx="8503920" cy="4572001"/>
          </a:xfrm>
          <a:prstGeom prst="rect">
            <a:avLst/>
          </a:prstGeom>
        </p:spPr>
        <p:txBody>
          <a:bodyPr/>
          <a:lstStyle/>
          <a:p>
            <a:pPr marL="514350" indent="-514350">
              <a:buSzTx/>
              <a:buFont typeface="Wingdings 2"/>
              <a:buNone/>
            </a:pPr>
            <a:r>
              <a:t>1. Sound</a:t>
            </a:r>
          </a:p>
          <a:p>
            <a:pPr marL="514350" indent="-514350">
              <a:buAutoNum type="arabicPeriod"/>
            </a:pPr>
            <a:endParaRPr/>
          </a:p>
          <a:p>
            <a:pPr marL="514350" indent="-514350">
              <a:buSzTx/>
              <a:buFont typeface="Wingdings 2"/>
              <a:buNone/>
            </a:pPr>
            <a:r>
              <a:t>“A couple of minutes later, it sounded like bombs going off. That’s when the explosions happened.”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" grpId="1" build="p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itle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9" name="2. Positive blast pressure phase…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/>
          <a:p>
            <a:pPr>
              <a:buSzTx/>
              <a:buFont typeface="Wingdings 2"/>
              <a:buNone/>
            </a:pPr>
            <a:r>
              <a:t>2. Positive blast pressure phase</a:t>
            </a:r>
          </a:p>
          <a:p>
            <a:pPr>
              <a:buSzTx/>
              <a:buFont typeface="Wingdings 2"/>
              <a:buNone/>
            </a:pPr>
            <a:endParaRPr/>
          </a:p>
          <a:p>
            <a:pPr>
              <a:buSzTx/>
              <a:buFont typeface="Wingdings 2"/>
              <a:buNone/>
            </a:pPr>
            <a:r>
              <a:t>“The windows blew in…we all got thrown.” </a:t>
            </a:r>
          </a:p>
          <a:p>
            <a:pPr>
              <a:buSzTx/>
              <a:buFont typeface="Wingdings 2"/>
              <a:buNone/>
            </a:pPr>
            <a:r>
              <a:t>“Each one of those explosions picked me up and threw me.”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" grpId="1" build="p" bldLvl="5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itle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2" name="3. Partial vacuum during positive blast pressure phase…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/>
          <a:p>
            <a:pPr>
              <a:buSzTx/>
              <a:buFont typeface="Wingdings 2"/>
              <a:buNone/>
            </a:pPr>
            <a:r>
              <a:t>3. Partial vacuum during positive blast pressure phase</a:t>
            </a:r>
          </a:p>
          <a:p>
            <a:pPr>
              <a:buSzTx/>
              <a:buFont typeface="Wingdings 2"/>
              <a:buNone/>
            </a:pPr>
            <a:endParaRPr/>
          </a:p>
          <a:p>
            <a:pPr>
              <a:buSzTx/>
              <a:buFont typeface="Wingdings 2"/>
              <a:buNone/>
            </a:pPr>
            <a:r>
              <a:t>“There was this incredible rush of air, and it literally sucked the breath out of my lungs.”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itle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5" name="4. Negative blast pressure phase…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/>
          <a:p>
            <a:pPr>
              <a:buSzTx/>
              <a:buFont typeface="Wingdings 2"/>
              <a:buNone/>
            </a:pPr>
            <a:r>
              <a:t>4. Negative blast pressure phase</a:t>
            </a:r>
          </a:p>
          <a:p>
            <a:pPr>
              <a:buSzTx/>
              <a:buFont typeface="Wingdings 2"/>
              <a:buNone/>
            </a:pPr>
            <a:endParaRPr/>
          </a:p>
          <a:p>
            <a:pPr>
              <a:buSzTx/>
              <a:buFont typeface="Wingdings 2"/>
              <a:buNone/>
            </a:pPr>
            <a:r>
              <a:t>“Everything went out of me with this massive wind…Stuff was just flying past. Then it stopped and got really quiet, and then everything came back at us. I could breathe at this point, but now I was sucking all that stuff in, too. It was almost like a back draft. It sounded like a tornado.”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itle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9" name="G. MacQueen, “118 Witnesses: The Firefighters’ Testimony to Explosions in the Twin Towers”…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Tx/>
              <a:buFont typeface="Wingdings 2"/>
              <a:buNone/>
            </a:pPr>
            <a:r>
              <a:t>G. MacQueen, “118 Witnesses: The Firefighters’ Testimony to Explosions in the Twin Towers” </a:t>
            </a:r>
          </a:p>
          <a:p>
            <a:pPr>
              <a:lnSpc>
                <a:spcPct val="90000"/>
              </a:lnSpc>
              <a:buSzTx/>
              <a:buFont typeface="Wingdings 2"/>
              <a:buNone/>
            </a:pPr>
            <a:endParaRPr/>
          </a:p>
          <a:p>
            <a:pPr>
              <a:lnSpc>
                <a:spcPct val="90000"/>
              </a:lnSpc>
              <a:buSzTx/>
              <a:buFont typeface="Wingdings 2"/>
              <a:buNone/>
            </a:pPr>
            <a:endParaRPr/>
          </a:p>
          <a:p>
            <a:pPr>
              <a:lnSpc>
                <a:spcPct val="90000"/>
              </a:lnSpc>
              <a:buSzTx/>
              <a:buFont typeface="Wingdings 2"/>
              <a:buNone/>
            </a:pPr>
            <a:endParaRPr/>
          </a:p>
          <a:p>
            <a:pPr>
              <a:lnSpc>
                <a:spcPct val="90000"/>
              </a:lnSpc>
              <a:buSzTx/>
              <a:buFont typeface="Wingdings 2"/>
              <a:buNone/>
            </a:pPr>
            <a:endParaRPr/>
          </a:p>
          <a:p>
            <a:pPr>
              <a:lnSpc>
                <a:spcPct val="90000"/>
              </a:lnSpc>
              <a:buSzTx/>
              <a:buFont typeface="Wingdings 2"/>
              <a:buNone/>
            </a:pPr>
            <a:endParaRPr/>
          </a:p>
          <a:p>
            <a:pPr>
              <a:lnSpc>
                <a:spcPct val="90000"/>
              </a:lnSpc>
              <a:buSzTx/>
              <a:buFont typeface="Wingdings 2"/>
              <a:buNone/>
            </a:pPr>
            <a:endParaRPr/>
          </a:p>
          <a:p>
            <a:pPr>
              <a:lnSpc>
                <a:spcPct val="90000"/>
              </a:lnSpc>
              <a:buSzTx/>
              <a:buFont typeface="Wingdings 2"/>
              <a:buNone/>
            </a:pPr>
            <a:r>
              <a:rPr i="1">
                <a:solidFill>
                  <a:srgbClr val="C00000"/>
                </a:solidFill>
              </a:rPr>
              <a:t>Journal of 9/11 Studies</a:t>
            </a:r>
            <a:r>
              <a:rPr>
                <a:solidFill>
                  <a:srgbClr val="C00000"/>
                </a:solidFill>
              </a:rPr>
              <a:t>, 2006</a:t>
            </a:r>
            <a:br>
              <a:rPr>
                <a:solidFill>
                  <a:srgbClr val="C00000"/>
                </a:solidFill>
              </a:rPr>
            </a:br>
            <a:endParaRPr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Title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8" name="5. Incendiary or thermal effect…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/>
          <a:p>
            <a:pPr>
              <a:buSzTx/>
              <a:buFont typeface="Wingdings 2"/>
              <a:buNone/>
            </a:pPr>
            <a:r>
              <a:t>5. Incendiary or thermal effect</a:t>
            </a:r>
          </a:p>
          <a:p>
            <a:pPr>
              <a:buSzTx/>
              <a:buFont typeface="Wingdings 2"/>
              <a:buNone/>
            </a:pPr>
            <a:endParaRPr/>
          </a:p>
          <a:p>
            <a:pPr>
              <a:buSzTx/>
              <a:buFont typeface="Wingdings 2"/>
              <a:buNone/>
            </a:pPr>
            <a:r>
              <a:t>“…he threw me under the hose, which in a way felt great, because I didn’t realize until then that my skin was actually burning. I had burn marks, not like you’d have from a fire, but my face was all red, my chest was red.”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" grpId="1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Title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1" name="6. Fragmentation and shrapnel…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/>
          <a:p>
            <a:pPr>
              <a:buSzTx/>
              <a:buFont typeface="Wingdings 2"/>
              <a:buNone/>
            </a:pPr>
            <a:r>
              <a:t>6. Fragmentation and shrapnel</a:t>
            </a:r>
          </a:p>
          <a:p>
            <a:pPr>
              <a:buSzTx/>
              <a:buFont typeface="Wingdings 2"/>
              <a:buNone/>
            </a:pPr>
            <a:endParaRPr/>
          </a:p>
          <a:p>
            <a:pPr>
              <a:buSzTx/>
              <a:buFont typeface="Wingdings 2"/>
              <a:buNone/>
            </a:pPr>
            <a:r>
              <a:t>“…there was stuff coming out of my body like you wouldn’t believe. It was like shrapnel. It’s still coming out.”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" grpId="1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image19.png" descr="image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04800"/>
            <a:ext cx="7950200" cy="596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156 eyewitnesses by profession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pPr>
              <a:defRPr>
                <a:solidFill>
                  <a:srgbClr val="7B9899"/>
                </a:solidFill>
              </a:defRPr>
            </a:pPr>
            <a:r>
              <a:rPr>
                <a:solidFill>
                  <a:srgbClr val="C00000"/>
                </a:solidFill>
              </a:rPr>
              <a:t>156 eyewitnesses by profession</a:t>
            </a:r>
          </a:p>
        </p:txBody>
      </p:sp>
      <p:sp>
        <p:nvSpPr>
          <p:cNvPr id="456" name="Body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57" name="image20.pdf" descr="image2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99" y="1630800"/>
            <a:ext cx="7724715" cy="468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Terms used by witnesses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pPr>
              <a:defRPr>
                <a:solidFill>
                  <a:srgbClr val="7B9899"/>
                </a:solidFill>
              </a:defRPr>
            </a:pPr>
            <a:r>
              <a:rPr>
                <a:solidFill>
                  <a:srgbClr val="C00000"/>
                </a:solidFill>
              </a:rPr>
              <a:t>Terms used by witnesses</a:t>
            </a:r>
          </a:p>
        </p:txBody>
      </p:sp>
      <p:sp>
        <p:nvSpPr>
          <p:cNvPr id="460" name="Body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61" name="image21.pdf" descr="image2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99" y="1630800"/>
            <a:ext cx="7642675" cy="468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4 types of explosion not involving explosives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pPr>
              <a:defRPr>
                <a:solidFill>
                  <a:srgbClr val="7B9899"/>
                </a:solidFill>
              </a:defRPr>
            </a:pPr>
            <a:r>
              <a:rPr>
                <a:solidFill>
                  <a:srgbClr val="C00000"/>
                </a:solidFill>
              </a:rPr>
              <a:t>4 types of explosion not involving explosives</a:t>
            </a:r>
          </a:p>
        </p:txBody>
      </p:sp>
      <p:sp>
        <p:nvSpPr>
          <p:cNvPr id="464" name="BLEVE (“boiling liquid expanding vapor explosion”)…"/>
          <p:cNvSpPr txBox="1">
            <a:spLocks noGrp="1"/>
          </p:cNvSpPr>
          <p:nvPr>
            <p:ph type="body" idx="1"/>
          </p:nvPr>
        </p:nvSpPr>
        <p:spPr>
          <a:xfrm>
            <a:off x="338328" y="1548945"/>
            <a:ext cx="8503920" cy="4572001"/>
          </a:xfrm>
          <a:prstGeom prst="rect">
            <a:avLst/>
          </a:prstGeom>
        </p:spPr>
        <p:txBody>
          <a:bodyPr/>
          <a:lstStyle/>
          <a:p>
            <a:r>
              <a:t>BLEVE (“boiling liquid expanding vapor explosion”)</a:t>
            </a:r>
          </a:p>
          <a:p>
            <a:r>
              <a:t>Electrical explosion</a:t>
            </a:r>
          </a:p>
          <a:p>
            <a:r>
              <a:t>Smoke explosion</a:t>
            </a:r>
          </a:p>
          <a:p>
            <a:r>
              <a:t>Combustion explosion (e.g., natural gas, jet fuel vapor)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Title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7" name="This eyewitness evidence has been ignored or suppressed by the 9/11 Commission and the National Institute of Standards and Technology (NIST).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>
            <a:lvl1pPr marL="325120" indent="-325120">
              <a:spcBef>
                <a:spcPts val="700"/>
              </a:spcBef>
              <a:defRPr sz="3200"/>
            </a:lvl1pPr>
          </a:lstStyle>
          <a:p>
            <a:pPr>
              <a:defRPr sz="2700"/>
            </a:pPr>
            <a:r>
              <a:rPr sz="3200"/>
              <a:t>This eyewitness evidence has been ignored or suppressed by the 9/11 Commission and the National Institute of Standards and Technology (NIST).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9/11 Commission Report: sole reference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pPr>
              <a:defRPr>
                <a:solidFill>
                  <a:srgbClr val="7B9899"/>
                </a:solidFill>
              </a:defRPr>
            </a:pPr>
            <a:r>
              <a:rPr>
                <a:solidFill>
                  <a:srgbClr val="C00000"/>
                </a:solidFill>
              </a:rPr>
              <a:t>9/11 Commission Report: sole reference</a:t>
            </a:r>
          </a:p>
        </p:txBody>
      </p:sp>
      <p:sp>
        <p:nvSpPr>
          <p:cNvPr id="470" name="“…those firefighters not standing near windows facing south had no way of knowing that the South Tower had collapsed; many surmised that a bomb had exploded…”…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 typeface="Wingdings 2"/>
              <a:buNone/>
            </a:pPr>
            <a:r>
              <a:t>“…those firefighters not standing near windows facing south had no way of knowing that the South Tower had collapsed; many surmised that a bomb had exploded…”</a:t>
            </a:r>
          </a:p>
          <a:p>
            <a:pPr>
              <a:lnSpc>
                <a:spcPct val="90000"/>
              </a:lnSpc>
            </a:pPr>
            <a:endParaRPr/>
          </a:p>
          <a:p>
            <a:pPr marL="0" indent="0">
              <a:lnSpc>
                <a:spcPct val="90000"/>
              </a:lnSpc>
              <a:buSzTx/>
              <a:buFont typeface="Wingdings 2"/>
              <a:buNone/>
            </a:pPr>
            <a:endParaRPr>
              <a:solidFill>
                <a:srgbClr val="A9432B"/>
              </a:solidFill>
            </a:endParaRPr>
          </a:p>
          <a:p>
            <a:pPr marL="0" indent="0">
              <a:lnSpc>
                <a:spcPct val="90000"/>
              </a:lnSpc>
              <a:buSzTx/>
              <a:buFont typeface="Wingdings 2"/>
              <a:buNone/>
            </a:pPr>
            <a:endParaRPr>
              <a:solidFill>
                <a:srgbClr val="A9432B"/>
              </a:solidFill>
            </a:endParaRPr>
          </a:p>
          <a:p>
            <a:pPr marL="0" indent="0">
              <a:lnSpc>
                <a:spcPct val="90000"/>
              </a:lnSpc>
              <a:buSzTx/>
              <a:buFont typeface="Wingdings 2"/>
              <a:buNone/>
            </a:pPr>
            <a:endParaRPr>
              <a:solidFill>
                <a:srgbClr val="A9432B"/>
              </a:solidFill>
            </a:endParaRPr>
          </a:p>
          <a:p>
            <a:pPr marL="0" indent="0">
              <a:lnSpc>
                <a:spcPct val="90000"/>
              </a:lnSpc>
              <a:buSzTx/>
              <a:buFont typeface="Wingdings 2"/>
              <a:buNone/>
            </a:pPr>
            <a:endParaRPr>
              <a:solidFill>
                <a:srgbClr val="C00000"/>
              </a:solidFill>
            </a:endParaRPr>
          </a:p>
          <a:p>
            <a:pPr marL="0" indent="0">
              <a:lnSpc>
                <a:spcPct val="90000"/>
              </a:lnSpc>
              <a:buSzTx/>
              <a:buFont typeface="Wingdings 2"/>
              <a:buNone/>
            </a:pPr>
            <a:r>
              <a:rPr>
                <a:solidFill>
                  <a:srgbClr val="C00000"/>
                </a:solidFill>
              </a:rPr>
              <a:t>The 9/11 Commission Report, p. 306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site1106" descr="site11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88639"/>
            <a:ext cx="4219953" cy="6130683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Body"/>
          <p:cNvSpPr txBox="1">
            <a:spLocks noGrp="1"/>
          </p:cNvSpPr>
          <p:nvPr>
            <p:ph type="body" sz="quarter" idx="1"/>
          </p:nvPr>
        </p:nvSpPr>
        <p:spPr>
          <a:xfrm>
            <a:off x="301752" y="1524000"/>
            <a:ext cx="4040188" cy="7329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74" name="“I looked up, and the building exploded…The whole top came off like a volcano.”…"/>
          <p:cNvSpPr txBox="1"/>
          <p:nvPr/>
        </p:nvSpPr>
        <p:spPr>
          <a:xfrm>
            <a:off x="301752" y="2471383"/>
            <a:ext cx="4041648" cy="381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600"/>
              </a:spcBef>
              <a:defRPr sz="2700"/>
            </a:pPr>
            <a:r>
              <a:t>“I looked up, and the building exploded…The whole top came off like a volcano.”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85000"/>
              <a:buChar char="●"/>
              <a:defRPr sz="2700"/>
            </a:pPr>
            <a:endParaRPr/>
          </a:p>
          <a:p>
            <a:pPr>
              <a:spcBef>
                <a:spcPts val="600"/>
              </a:spcBef>
              <a:defRPr sz="2700"/>
            </a:pPr>
            <a:r>
              <a:t>Gary Gates, FDNY</a:t>
            </a:r>
          </a:p>
        </p:txBody>
      </p:sp>
      <p:sp>
        <p:nvSpPr>
          <p:cNvPr id="475" name="Title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3 main points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pPr>
              <a:defRPr>
                <a:solidFill>
                  <a:srgbClr val="7B9899"/>
                </a:solidFill>
              </a:defRPr>
            </a:pPr>
            <a:r>
              <a:rPr>
                <a:solidFill>
                  <a:srgbClr val="C00000"/>
                </a:solidFill>
              </a:rPr>
              <a:t>3 main points</a:t>
            </a:r>
          </a:p>
        </p:txBody>
      </p:sp>
      <p:sp>
        <p:nvSpPr>
          <p:cNvPr id="362" name="The conviction that the Towers came down because of explosions was common on 9/11.…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/>
          <a:p>
            <a:r>
              <a:t>The conviction that the Towers came down because of explosions was common on 9/11.</a:t>
            </a:r>
          </a:p>
          <a:p>
            <a:r>
              <a:t>There is substantial eyewitness evidence supporting this conviction.</a:t>
            </a:r>
          </a:p>
          <a:p>
            <a:r>
              <a:t>This eyewitness evidence has been ignored or suppressed by the 9/11 Commission and the National Institute of Standards and Technology (NIST).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itle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5" name="The conviction that the Towers came down because of explosions was common on 9/11."/>
          <p:cNvSpPr txBox="1">
            <a:spLocks noGrp="1"/>
          </p:cNvSpPr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>
            <a:lvl1pPr marL="325120" indent="-325120">
              <a:spcBef>
                <a:spcPts val="700"/>
              </a:spcBef>
              <a:defRPr sz="3200"/>
            </a:lvl1pPr>
          </a:lstStyle>
          <a:p>
            <a:pPr>
              <a:defRPr sz="2700"/>
            </a:pPr>
            <a:r>
              <a:rPr sz="3200"/>
              <a:t>The conviction that the Towers came down because of explosions was common on 9/11.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site1061" descr="site106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268759"/>
            <a:ext cx="6430075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hoto Album"/>
          <p:cNvSpPr txBox="1">
            <a:spLocks noGrp="1"/>
          </p:cNvSpPr>
          <p:nvPr>
            <p:ph type="title" idx="4294967295"/>
          </p:nvPr>
        </p:nvSpPr>
        <p:spPr>
          <a:xfrm>
            <a:off x="0" y="381000"/>
            <a:ext cx="7772400" cy="1752600"/>
          </a:xfrm>
          <a:prstGeom prst="rect">
            <a:avLst/>
          </a:prstGeom>
        </p:spPr>
        <p:txBody>
          <a:bodyPr/>
          <a:lstStyle/>
          <a:p>
            <a:r>
              <a:t>Photo Album</a:t>
            </a:r>
          </a:p>
        </p:txBody>
      </p:sp>
      <p:pic>
        <p:nvPicPr>
          <p:cNvPr id="370" name="Click to view full size image" descr="Click to view full size 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981" y="1700808"/>
            <a:ext cx="6210367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outh Tower"/>
          <p:cNvSpPr txBox="1">
            <a:spLocks noGrp="1"/>
          </p:cNvSpPr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pPr>
              <a:defRPr>
                <a:solidFill>
                  <a:srgbClr val="7B9899"/>
                </a:solidFill>
              </a:defRPr>
            </a:pPr>
            <a:r>
              <a:rPr>
                <a:solidFill>
                  <a:srgbClr val="C00000"/>
                </a:solidFill>
              </a:rPr>
              <a:t>South Tower </a:t>
            </a:r>
          </a:p>
        </p:txBody>
      </p:sp>
      <p:pic>
        <p:nvPicPr>
          <p:cNvPr id="373" name="media1.mpeg" descr="media1.mpeg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537" y="1527175"/>
            <a:ext cx="6858001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8" fill="hold"/>
                                        <p:tgtEl>
                                          <p:spTgt spid="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37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“a HUGE explosion now, raining debris on all of us. We better get out of the way!”"/>
          <p:cNvSpPr txBox="1">
            <a:spLocks noGrp="1"/>
          </p:cNvSpPr>
          <p:nvPr>
            <p:ph type="body" idx="4294967295"/>
          </p:nvPr>
        </p:nvSpPr>
        <p:spPr>
          <a:xfrm>
            <a:off x="319880" y="1353072"/>
            <a:ext cx="8504240" cy="45720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 typeface="Wingdings 2"/>
              <a:buNone/>
            </a:lvl1pPr>
          </a:lstStyle>
          <a:p>
            <a:r>
              <a:rPr dirty="0"/>
              <a:t>“a HUGE explosion now, raining debris on all of us. </a:t>
            </a:r>
            <a:endParaRPr lang="en-US" dirty="0"/>
          </a:p>
          <a:p>
            <a:r>
              <a:rPr dirty="0"/>
              <a:t>We better get out of the way!”</a:t>
            </a:r>
          </a:p>
        </p:txBody>
      </p:sp>
      <p:pic>
        <p:nvPicPr>
          <p:cNvPr id="376" name="image6.png" descr="imag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551" y="2492896"/>
            <a:ext cx="5181601" cy="3432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C5D1D7"/>
      </a:lt1>
      <a:dk2>
        <a:srgbClr val="A7A7A7"/>
      </a:dk2>
      <a:lt2>
        <a:srgbClr val="535353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1429" cap="flat">
          <a:solidFill>
            <a:schemeClr val="accent1"/>
          </a:solidFill>
          <a:prstDash val="sysDash"/>
          <a:beve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1429" cap="flat">
          <a:solidFill>
            <a:schemeClr val="accent1"/>
          </a:solidFill>
          <a:prstDash val="sysDash"/>
          <a:beve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1429" cap="flat">
          <a:solidFill>
            <a:schemeClr val="accent1"/>
          </a:solidFill>
          <a:prstDash val="sysDash"/>
          <a:beve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1429" cap="flat">
          <a:solidFill>
            <a:schemeClr val="accent1"/>
          </a:solidFill>
          <a:prstDash val="sysDash"/>
          <a:beve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814</Words>
  <Application>Microsoft Macintosh PowerPoint</Application>
  <PresentationFormat>On-screen Show (4:3)</PresentationFormat>
  <Paragraphs>91</Paragraphs>
  <Slides>38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Avenir Roman</vt:lpstr>
      <vt:lpstr>Georgia</vt:lpstr>
      <vt:lpstr>Helvetica</vt:lpstr>
      <vt:lpstr>Wingdings 2</vt:lpstr>
      <vt:lpstr>Default</vt:lpstr>
      <vt:lpstr>Eyewitness evidence of explosions in the Twin Towers </vt:lpstr>
      <vt:lpstr>PowerPoint Presentation</vt:lpstr>
      <vt:lpstr>PowerPoint Presentation</vt:lpstr>
      <vt:lpstr>3 main points</vt:lpstr>
      <vt:lpstr>PowerPoint Presentation</vt:lpstr>
      <vt:lpstr>PowerPoint Presentation</vt:lpstr>
      <vt:lpstr>Photo Album</vt:lpstr>
      <vt:lpstr>South Tower </vt:lpstr>
      <vt:lpstr>PowerPoint Presentation</vt:lpstr>
      <vt:lpstr>Matthew Shapoff video</vt:lpstr>
      <vt:lpstr>PowerPoint Presentation</vt:lpstr>
      <vt:lpstr>Name of FBI’s 9/11 Investigation</vt:lpstr>
      <vt:lpstr>Jack Kelley on USA Today, Sept. 11, 2001</vt:lpstr>
      <vt:lpstr>PowerPoint Presentation</vt:lpstr>
      <vt:lpstr>Clip from Naudet film</vt:lpstr>
      <vt:lpstr>Tardio</vt:lpstr>
      <vt:lpstr>Zoda</vt:lpstr>
      <vt:lpstr>Tardio</vt:lpstr>
      <vt:lpstr>PowerPoint Presentation</vt:lpstr>
      <vt:lpstr>Paul Lemos </vt:lpstr>
      <vt:lpstr>Lemos statement</vt:lpstr>
      <vt:lpstr>PowerPoint Presentation</vt:lpstr>
      <vt:lpstr>PowerPoint Presentation</vt:lpstr>
      <vt:lpstr>North Tower corner</vt:lpstr>
      <vt:lpstr>Ejections from the North Tower</vt:lpstr>
      <vt:lpstr>6 Explosion Characteristics + Sue Keane’s Testimony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156 eyewitnesses by profession</vt:lpstr>
      <vt:lpstr>Terms used by witnesses</vt:lpstr>
      <vt:lpstr>4 types of explosion not involving explosives</vt:lpstr>
      <vt:lpstr>PowerPoint Presentation</vt:lpstr>
      <vt:lpstr>9/11 Commission Report: sole reference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Eyewitness evidence of explosions in the Twin Towers </dc:title>
  <cp:lastModifiedBy>Dave Ratcliffe</cp:lastModifiedBy>
  <cp:revision>1</cp:revision>
  <cp:lastPrinted>2023-01-22T01:57:20Z</cp:lastPrinted>
  <dcterms:modified xsi:type="dcterms:W3CDTF">2023-01-22T02:02:56Z</dcterms:modified>
</cp:coreProperties>
</file>